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4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2A91DE7-B906-F7D2-5EAE-32823F1592B7}" name="Matriccino, Chiara" initials="MC" userId="S::cmatriccino@air.org::d776d1c8-2b3e-47e7-9299-67b76d1189a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Debby Andrews" initials="DA [3]" lastIdx="6" clrIdx="6">
    <p:extLst>
      <p:ext uri="{19B8F6BF-5375-455C-9EA6-DF929625EA0E}">
        <p15:presenceInfo xmlns:p15="http://schemas.microsoft.com/office/powerpoint/2012/main" userId="S::debby.andrews_safalpartners.com#ext#@appriver3651000470.onmicrosoft.com::7f0cd597-0a59-4dc9-b88d-ddde7c89a60e" providerId="AD"/>
      </p:ext>
    </p:extLst>
  </p:cmAuthor>
  <p:cmAuthor id="1" name="Ann Middleton" initials="AM" lastIdx="12" clrIdx="0">
    <p:extLst>
      <p:ext uri="{19B8F6BF-5375-455C-9EA6-DF929625EA0E}">
        <p15:presenceInfo xmlns:p15="http://schemas.microsoft.com/office/powerpoint/2012/main" userId="S::amiddleton_impaqint.com#ext#@appriver3651000470.onmicrosoft.com::2f362e74-c53b-47f3-895b-f7f27d222344" providerId="AD"/>
      </p:ext>
    </p:extLst>
  </p:cmAuthor>
  <p:cmAuthor id="8" name="Michelle Carson" initials="MC" lastIdx="1" clrIdx="7">
    <p:extLst>
      <p:ext uri="{19B8F6BF-5375-455C-9EA6-DF929625EA0E}">
        <p15:presenceInfo xmlns:p15="http://schemas.microsoft.com/office/powerpoint/2012/main" userId="S::michelle.carson_safalpartners.com#ext#@appriver3651000470.onmicrosoft.com::f9d1a92f-fd94-473f-97e0-02ce5b99b1a1" providerId="AD"/>
      </p:ext>
    </p:extLst>
  </p:cmAuthor>
  <p:cmAuthor id="2" name="Amanda Ahlstrand" initials="AA" lastIdx="44" clrIdx="1">
    <p:extLst>
      <p:ext uri="{19B8F6BF-5375-455C-9EA6-DF929625EA0E}">
        <p15:presenceInfo xmlns:p15="http://schemas.microsoft.com/office/powerpoint/2012/main" userId="S::aahlstrand_impaqint.com#ext#@appriver3651000470.onmicrosoft.com::1e06f4d6-5f73-4517-a8b3-3c1483173c8a" providerId="AD"/>
      </p:ext>
    </p:extLst>
  </p:cmAuthor>
  <p:cmAuthor id="3" name="Debby Andrews" initials="DA" lastIdx="27" clrIdx="2">
    <p:extLst>
      <p:ext uri="{19B8F6BF-5375-455C-9EA6-DF929625EA0E}">
        <p15:presenceInfo xmlns:p15="http://schemas.microsoft.com/office/powerpoint/2012/main" userId="1afaa3308e5c3c6e" providerId="Windows Live"/>
      </p:ext>
    </p:extLst>
  </p:cmAuthor>
  <p:cmAuthor id="4" name="Amanda Ahlstrand" initials="AA [2]" lastIdx="36" clrIdx="3">
    <p:extLst>
      <p:ext uri="{19B8F6BF-5375-455C-9EA6-DF929625EA0E}">
        <p15:presenceInfo xmlns:p15="http://schemas.microsoft.com/office/powerpoint/2012/main" userId="S::aahlstrand@impaqint.com::588f2ab0-fb7b-4ac7-9268-0949654cb686" providerId="AD"/>
      </p:ext>
    </p:extLst>
  </p:cmAuthor>
  <p:cmAuthor id="5" name="Debby Andrews" initials="DA [2]" lastIdx="37" clrIdx="4">
    <p:extLst>
      <p:ext uri="{19B8F6BF-5375-455C-9EA6-DF929625EA0E}">
        <p15:presenceInfo xmlns:p15="http://schemas.microsoft.com/office/powerpoint/2012/main" userId="Debby Andrews" providerId="None"/>
      </p:ext>
    </p:extLst>
  </p:cmAuthor>
  <p:cmAuthor id="6" name="Raquel Sanchez" initials="RS" lastIdx="15" clrIdx="5">
    <p:extLst>
      <p:ext uri="{19B8F6BF-5375-455C-9EA6-DF929625EA0E}">
        <p15:presenceInfo xmlns:p15="http://schemas.microsoft.com/office/powerpoint/2012/main" userId="S::rsanchez_impaqint.com#ext#@appriver3651000470.onmicrosoft.com::d5f7bdab-db44-4f01-b132-f09367ce07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5F9F"/>
    <a:srgbClr val="047C7C"/>
    <a:srgbClr val="A8621C"/>
    <a:srgbClr val="B2681E"/>
    <a:srgbClr val="248A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D14F94-E80B-4349-8175-EB99C17888A2}" v="5" dt="2022-04-20T15:34:48.9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15" autoAdjust="0"/>
  </p:normalViewPr>
  <p:slideViewPr>
    <p:cSldViewPr snapToGrid="0">
      <p:cViewPr varScale="1">
        <p:scale>
          <a:sx n="88" d="100"/>
          <a:sy n="88" d="100"/>
        </p:scale>
        <p:origin x="3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son, Dee Dee" userId="6009c530-d196-435a-a5ca-759997df8040" providerId="ADAL" clId="{3AD14F94-E80B-4349-8175-EB99C17888A2}"/>
    <pc:docChg chg="modSld">
      <pc:chgData name="Johnson, Dee Dee" userId="6009c530-d196-435a-a5ca-759997df8040" providerId="ADAL" clId="{3AD14F94-E80B-4349-8175-EB99C17888A2}" dt="2022-04-20T15:41:20.638" v="36" actId="20577"/>
      <pc:docMkLst>
        <pc:docMk/>
      </pc:docMkLst>
      <pc:sldChg chg="modSp mod">
        <pc:chgData name="Johnson, Dee Dee" userId="6009c530-d196-435a-a5ca-759997df8040" providerId="ADAL" clId="{3AD14F94-E80B-4349-8175-EB99C17888A2}" dt="2022-04-20T15:41:20.638" v="36" actId="20577"/>
        <pc:sldMkLst>
          <pc:docMk/>
          <pc:sldMk cId="1050824385" sldId="470"/>
        </pc:sldMkLst>
        <pc:spChg chg="mod modVis">
          <ac:chgData name="Johnson, Dee Dee" userId="6009c530-d196-435a-a5ca-759997df8040" providerId="ADAL" clId="{3AD14F94-E80B-4349-8175-EB99C17888A2}" dt="2022-04-20T15:37:03.436" v="18" actId="14429"/>
          <ac:spMkLst>
            <pc:docMk/>
            <pc:sldMk cId="1050824385" sldId="470"/>
            <ac:spMk id="5" creationId="{00000000-0000-0000-0000-000000000000}"/>
          </ac:spMkLst>
        </pc:spChg>
        <pc:spChg chg="mod ord modVis">
          <ac:chgData name="Johnson, Dee Dee" userId="6009c530-d196-435a-a5ca-759997df8040" providerId="ADAL" clId="{3AD14F94-E80B-4349-8175-EB99C17888A2}" dt="2022-04-20T15:38:12.503" v="33" actId="14429"/>
          <ac:spMkLst>
            <pc:docMk/>
            <pc:sldMk cId="1050824385" sldId="470"/>
            <ac:spMk id="11" creationId="{432A02BA-BC4C-472D-A7E3-3140F58FB35B}"/>
          </ac:spMkLst>
        </pc:spChg>
        <pc:spChg chg="mod ord modVis">
          <ac:chgData name="Johnson, Dee Dee" userId="6009c530-d196-435a-a5ca-759997df8040" providerId="ADAL" clId="{3AD14F94-E80B-4349-8175-EB99C17888A2}" dt="2022-04-20T15:37:11.905" v="24" actId="14429"/>
          <ac:spMkLst>
            <pc:docMk/>
            <pc:sldMk cId="1050824385" sldId="470"/>
            <ac:spMk id="12" creationId="{04ED6085-F938-4700-ABBC-823503EEB434}"/>
          </ac:spMkLst>
        </pc:spChg>
        <pc:spChg chg="mod modVis">
          <ac:chgData name="Johnson, Dee Dee" userId="6009c530-d196-435a-a5ca-759997df8040" providerId="ADAL" clId="{3AD14F94-E80B-4349-8175-EB99C17888A2}" dt="2022-04-20T15:41:20.638" v="36" actId="20577"/>
          <ac:spMkLst>
            <pc:docMk/>
            <pc:sldMk cId="1050824385" sldId="470"/>
            <ac:spMk id="14" creationId="{67694F6D-6F45-42EC-9658-46D58549ADBC}"/>
          </ac:spMkLst>
        </pc:spChg>
        <pc:graphicFrameChg chg="mod modVis">
          <ac:chgData name="Johnson, Dee Dee" userId="6009c530-d196-435a-a5ca-759997df8040" providerId="ADAL" clId="{3AD14F94-E80B-4349-8175-EB99C17888A2}" dt="2022-04-20T15:37:15.774" v="26" actId="14429"/>
          <ac:graphicFrameMkLst>
            <pc:docMk/>
            <pc:sldMk cId="1050824385" sldId="470"/>
            <ac:graphicFrameMk id="10" creationId="{39EC3DE0-A243-4687-BBE0-0ECDB000BD66}"/>
          </ac:graphicFrameMkLst>
        </pc:graphicFrameChg>
        <pc:picChg chg="mod modVis">
          <ac:chgData name="Johnson, Dee Dee" userId="6009c530-d196-435a-a5ca-759997df8040" providerId="ADAL" clId="{3AD14F94-E80B-4349-8175-EB99C17888A2}" dt="2022-04-20T15:37:05.125" v="20" actId="14429"/>
          <ac:picMkLst>
            <pc:docMk/>
            <pc:sldMk cId="1050824385" sldId="470"/>
            <ac:picMk id="4" creationId="{2B7D50B9-56C9-4D83-BBBA-F9070CA5786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67EED-0809-4D14-AB47-A0E4655A4D0D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F9047-C60C-4088-AF75-AE1004AE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62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3F9047-C60C-4088-AF75-AE1004AEFB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442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596980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022282A-34D4-44B2-926F-7F1FAAC8B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157136"/>
            <a:ext cx="10515601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0650880-53D0-4791-B69E-50E4F5E34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587601"/>
            <a:ext cx="10515601" cy="670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47C7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BB7EF6C-4345-4F76-B2BF-B548208A97C7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29738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n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EA26996-15DE-43C5-97A4-C862DB99C569}"/>
              </a:ext>
            </a:extLst>
          </p:cNvPr>
          <p:cNvSpPr/>
          <p:nvPr userDrawn="1"/>
        </p:nvSpPr>
        <p:spPr>
          <a:xfrm>
            <a:off x="0" y="0"/>
            <a:ext cx="12192000" cy="2774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7E5944-DF64-4083-8A61-3AF224BEA268}"/>
              </a:ext>
            </a:extLst>
          </p:cNvPr>
          <p:cNvSpPr/>
          <p:nvPr userDrawn="1"/>
        </p:nvSpPr>
        <p:spPr>
          <a:xfrm>
            <a:off x="2193" y="0"/>
            <a:ext cx="2986439" cy="6858000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70D2D81-AF09-4F58-95D0-1D015D49BC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6664" y="2090058"/>
            <a:ext cx="2657499" cy="22882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ooter Placeholder 1">
            <a:extLst>
              <a:ext uri="{FF2B5EF4-FFF2-40B4-BE49-F238E27FC236}">
                <a16:creationId xmlns:a16="http://schemas.microsoft.com/office/drawing/2014/main" id="{6AAFAE65-AC0B-4BF2-A51A-BBD7D7C73068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>
                <a:solidFill>
                  <a:schemeClr val="bg1"/>
                </a:solidFill>
              </a:rPr>
              <a:t>Phase 4: Evaluate and Improve</a:t>
            </a:r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AD912EB3-5C03-4A0A-ACC4-D6B1E132A0F9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3835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3C8AAB-B586-44BF-ADD2-1BCD420B3BF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F826B-1E70-4759-AAB5-894E58C379C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b"/>
          <a:lstStyle>
            <a:lvl1pPr>
              <a:defRPr baseline="0">
                <a:solidFill>
                  <a:srgbClr val="315F9F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/>
              <a:t>To Design, Define.</a:t>
            </a:r>
          </a:p>
        </p:txBody>
      </p:sp>
    </p:spTree>
    <p:extLst>
      <p:ext uri="{BB962C8B-B14F-4D97-AF65-F5344CB8AC3E}">
        <p14:creationId xmlns:p14="http://schemas.microsoft.com/office/powerpoint/2010/main" val="249966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85775"/>
            <a:ext cx="12192000" cy="6372225"/>
          </a:xfrm>
          <a:prstGeom prst="rect">
            <a:avLst/>
          </a:prstGeom>
          <a:solidFill>
            <a:srgbClr val="315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797175"/>
            <a:ext cx="8915400" cy="34226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3C8AAB-B586-44BF-ADD2-1BCD420B3BF4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6BF826B-1E70-4759-AAB5-894E58C379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36675"/>
            <a:ext cx="10515600" cy="1325563"/>
          </a:xfrm>
          <a:prstGeom prst="rect">
            <a:avLst/>
          </a:prstGeom>
        </p:spPr>
        <p:txBody>
          <a:bodyPr anchor="b"/>
          <a:lstStyle>
            <a:lvl1pPr>
              <a:defRPr baseline="0">
                <a:solidFill>
                  <a:schemeClr val="bg1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/>
              <a:t>Blue Background</a:t>
            </a:r>
          </a:p>
        </p:txBody>
      </p:sp>
    </p:spTree>
    <p:extLst>
      <p:ext uri="{BB962C8B-B14F-4D97-AF65-F5344CB8AC3E}">
        <p14:creationId xmlns:p14="http://schemas.microsoft.com/office/powerpoint/2010/main" val="2434419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85775"/>
            <a:ext cx="12192000" cy="6372225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797175"/>
            <a:ext cx="8915400" cy="34226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3C8AAB-B586-44BF-ADD2-1BCD420B3BF4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6BF826B-1E70-4759-AAB5-894E58C379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36675"/>
            <a:ext cx="10515600" cy="1325563"/>
          </a:xfrm>
          <a:prstGeom prst="rect">
            <a:avLst/>
          </a:prstGeom>
        </p:spPr>
        <p:txBody>
          <a:bodyPr anchor="b"/>
          <a:lstStyle>
            <a:lvl1pPr>
              <a:defRPr baseline="0">
                <a:solidFill>
                  <a:schemeClr val="bg1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/>
              <a:t>Green Background</a:t>
            </a:r>
          </a:p>
        </p:txBody>
      </p:sp>
    </p:spTree>
    <p:extLst>
      <p:ext uri="{BB962C8B-B14F-4D97-AF65-F5344CB8AC3E}">
        <p14:creationId xmlns:p14="http://schemas.microsoft.com/office/powerpoint/2010/main" val="465976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85775"/>
            <a:ext cx="12192000" cy="6372225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797175"/>
            <a:ext cx="8915400" cy="34226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3C8AAB-B586-44BF-ADD2-1BCD420B3BF4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6BF826B-1E70-4759-AAB5-894E58C379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36675"/>
            <a:ext cx="10515600" cy="1325563"/>
          </a:xfrm>
          <a:prstGeom prst="rect">
            <a:avLst/>
          </a:prstGeom>
        </p:spPr>
        <p:txBody>
          <a:bodyPr anchor="b"/>
          <a:lstStyle>
            <a:lvl1pPr>
              <a:defRPr baseline="0">
                <a:solidFill>
                  <a:schemeClr val="bg1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/>
              <a:t>Blue Background</a:t>
            </a:r>
          </a:p>
        </p:txBody>
      </p:sp>
    </p:spTree>
    <p:extLst>
      <p:ext uri="{BB962C8B-B14F-4D97-AF65-F5344CB8AC3E}">
        <p14:creationId xmlns:p14="http://schemas.microsoft.com/office/powerpoint/2010/main" val="465976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3C8AAB-B586-44BF-ADD2-1BCD420B3BF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F826B-1E70-4759-AAB5-894E58C37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12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3C8AAB-B586-44BF-ADD2-1BCD420B3BF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F826B-1E70-4759-AAB5-894E58C379C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6329362" y="1825625"/>
            <a:ext cx="5024437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53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rgbClr val="047C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rgbClr val="047C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3C8AAB-B586-44BF-ADD2-1BCD420B3BF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F826B-1E70-4759-AAB5-894E58C37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21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3C8AAB-B586-44BF-ADD2-1BCD420B3BF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F826B-1E70-4759-AAB5-894E58C37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27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3C8AAB-B586-44BF-ADD2-1BCD420B3BF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F826B-1E70-4759-AAB5-894E58C37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5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02A6478-9493-47F4-B60F-505CA5B9B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367736" y="175098"/>
            <a:ext cx="2247090" cy="1420238"/>
            <a:chOff x="9367736" y="175098"/>
            <a:chExt cx="2247090" cy="1420238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64EACF0B-59A6-4923-AC1B-D85067F9B2A5}"/>
                </a:ext>
              </a:extLst>
            </p:cNvPr>
            <p:cNvSpPr/>
            <p:nvPr/>
          </p:nvSpPr>
          <p:spPr>
            <a:xfrm>
              <a:off x="9367736" y="194553"/>
              <a:ext cx="2247090" cy="1400783"/>
            </a:xfrm>
            <a:prstGeom prst="roundRect">
              <a:avLst>
                <a:gd name="adj" fmla="val 3473"/>
              </a:avLst>
            </a:prstGeom>
            <a:solidFill>
              <a:schemeClr val="bg1"/>
            </a:solidFill>
            <a:ln w="28575">
              <a:solidFill>
                <a:srgbClr val="315F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Top Corners Rounded 10">
              <a:extLst>
                <a:ext uri="{FF2B5EF4-FFF2-40B4-BE49-F238E27FC236}">
                  <a16:creationId xmlns:a16="http://schemas.microsoft.com/office/drawing/2014/main" id="{33EA138B-1F16-421B-979F-DF417BE07A63}"/>
                </a:ext>
              </a:extLst>
            </p:cNvPr>
            <p:cNvSpPr/>
            <p:nvPr/>
          </p:nvSpPr>
          <p:spPr>
            <a:xfrm>
              <a:off x="9367737" y="194553"/>
              <a:ext cx="2247089" cy="282102"/>
            </a:xfrm>
            <a:prstGeom prst="round2SameRect">
              <a:avLst/>
            </a:prstGeom>
            <a:solidFill>
              <a:schemeClr val="bg1"/>
            </a:solidFill>
            <a:ln w="28575">
              <a:solidFill>
                <a:srgbClr val="315F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: Top Corners Rounded 11">
              <a:extLst>
                <a:ext uri="{FF2B5EF4-FFF2-40B4-BE49-F238E27FC236}">
                  <a16:creationId xmlns:a16="http://schemas.microsoft.com/office/drawing/2014/main" id="{023CC34A-A740-459C-9286-C992C247812B}"/>
                </a:ext>
              </a:extLst>
            </p:cNvPr>
            <p:cNvSpPr/>
            <p:nvPr/>
          </p:nvSpPr>
          <p:spPr>
            <a:xfrm rot="10800000">
              <a:off x="9377464" y="482163"/>
              <a:ext cx="2227634" cy="1099226"/>
            </a:xfrm>
            <a:prstGeom prst="round2SameRect">
              <a:avLst>
                <a:gd name="adj1" fmla="val 1623"/>
                <a:gd name="adj2" fmla="val 0"/>
              </a:avLst>
            </a:prstGeom>
            <a:solidFill>
              <a:srgbClr val="315F9F"/>
            </a:solidFill>
            <a:ln>
              <a:solidFill>
                <a:srgbClr val="315F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E86F45-290D-4A7B-96A4-06B702DD38D5}"/>
                </a:ext>
              </a:extLst>
            </p:cNvPr>
            <p:cNvSpPr txBox="1"/>
            <p:nvPr/>
          </p:nvSpPr>
          <p:spPr>
            <a:xfrm>
              <a:off x="9912485" y="175098"/>
              <a:ext cx="114236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</a:pPr>
              <a:r>
                <a:rPr lang="en-US" b="1">
                  <a:solidFill>
                    <a:srgbClr val="315F9F"/>
                  </a:solidFill>
                  <a:latin typeface="Lato Semibold" panose="020F0502020204030203" pitchFamily="34" charset="0"/>
                </a:rPr>
                <a:t>AGENDA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DBCD4FE-C2AC-475E-9A0C-05458F1BE2E0}"/>
                </a:ext>
              </a:extLst>
            </p:cNvPr>
            <p:cNvSpPr txBox="1"/>
            <p:nvPr/>
          </p:nvSpPr>
          <p:spPr>
            <a:xfrm>
              <a:off x="9620655" y="515565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sym typeface="Wingdings 2" panose="05020102010507070707" pitchFamily="18" charset="2"/>
                </a:rPr>
                <a:t></a:t>
              </a: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BE59E16-C906-47A7-8B1F-1F5C56E34D10}"/>
                </a:ext>
              </a:extLst>
            </p:cNvPr>
            <p:cNvSpPr txBox="1"/>
            <p:nvPr/>
          </p:nvSpPr>
          <p:spPr>
            <a:xfrm>
              <a:off x="9620655" y="826850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sym typeface="Wingdings 2" panose="05020102010507070707" pitchFamily="18" charset="2"/>
                </a:rPr>
                <a:t></a:t>
              </a: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B047683-B1F7-4457-9BAD-FB85BB206E4E}"/>
                </a:ext>
              </a:extLst>
            </p:cNvPr>
            <p:cNvSpPr txBox="1"/>
            <p:nvPr/>
          </p:nvSpPr>
          <p:spPr>
            <a:xfrm>
              <a:off x="9620655" y="1147863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sym typeface="Wingdings 2" panose="05020102010507070707" pitchFamily="18" charset="2"/>
                </a:rPr>
                <a:t></a:t>
              </a:r>
              <a:endParaRPr lang="en-US" b="1">
                <a:solidFill>
                  <a:schemeClr val="bg1"/>
                </a:solidFill>
              </a:endParaRPr>
            </a:p>
          </p:txBody>
        </p:sp>
      </p:grpSp>
      <p:sp>
        <p:nvSpPr>
          <p:cNvPr id="17" name="Title 3">
            <a:extLst>
              <a:ext uri="{FF2B5EF4-FFF2-40B4-BE49-F238E27FC236}">
                <a16:creationId xmlns:a16="http://schemas.microsoft.com/office/drawing/2014/main" id="{F2ED3C4A-95CC-44C6-AC18-B99ED3658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4313"/>
            <a:ext cx="7382877" cy="818647"/>
          </a:xfrm>
          <a:prstGeom prst="rect">
            <a:avLst/>
          </a:prstGeom>
        </p:spPr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681D07C-63F7-42BC-AC7C-672D56A96F59}"/>
              </a:ext>
            </a:extLst>
          </p:cNvPr>
          <p:cNvCxnSpPr/>
          <p:nvPr userDrawn="1"/>
        </p:nvCxnSpPr>
        <p:spPr>
          <a:xfrm>
            <a:off x="10010505" y="705079"/>
            <a:ext cx="14398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7DCA807-9402-4E45-BC1A-8C7DF340C825}"/>
              </a:ext>
            </a:extLst>
          </p:cNvPr>
          <p:cNvCxnSpPr/>
          <p:nvPr userDrawn="1"/>
        </p:nvCxnSpPr>
        <p:spPr>
          <a:xfrm>
            <a:off x="10010505" y="1013552"/>
            <a:ext cx="14398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E0E2A10-CD32-437C-ADA3-0B6DE2E6722B}"/>
              </a:ext>
            </a:extLst>
          </p:cNvPr>
          <p:cNvCxnSpPr/>
          <p:nvPr userDrawn="1"/>
        </p:nvCxnSpPr>
        <p:spPr>
          <a:xfrm>
            <a:off x="10010505" y="1344058"/>
            <a:ext cx="14398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1">
            <a:extLst>
              <a:ext uri="{FF2B5EF4-FFF2-40B4-BE49-F238E27FC236}">
                <a16:creationId xmlns:a16="http://schemas.microsoft.com/office/drawing/2014/main" id="{39939A28-4B2E-4B91-9E27-F07AE687314D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/>
              <a:t>Phase 4: Evaluate and Improve</a:t>
            </a:r>
          </a:p>
        </p:txBody>
      </p:sp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6CCB0ED8-EBC7-4FEF-9613-3A10799FD6A8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528A16AA-D968-4FD8-BCC8-9669BADED2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363" y="1886523"/>
            <a:ext cx="10358437" cy="47609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Verdana" panose="020B0604030504040204" pitchFamily="34" charset="0"/>
              <a:buChar char="−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598308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BD62C07-6BE3-46EA-A309-C9728E4C2A9B}"/>
              </a:ext>
            </a:extLst>
          </p:cNvPr>
          <p:cNvSpPr/>
          <p:nvPr userDrawn="1"/>
        </p:nvSpPr>
        <p:spPr>
          <a:xfrm>
            <a:off x="0" y="0"/>
            <a:ext cx="12192000" cy="7380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1">
            <a:extLst>
              <a:ext uri="{FF2B5EF4-FFF2-40B4-BE49-F238E27FC236}">
                <a16:creationId xmlns:a16="http://schemas.microsoft.com/office/drawing/2014/main" id="{C1BC6D14-9A5A-4EDC-861B-51D5F92DCAA4}"/>
              </a:ext>
            </a:extLst>
          </p:cNvPr>
          <p:cNvSpPr txBox="1">
            <a:spLocks/>
          </p:cNvSpPr>
          <p:nvPr userDrawn="1"/>
        </p:nvSpPr>
        <p:spPr>
          <a:xfrm>
            <a:off x="0" y="6643293"/>
            <a:ext cx="4114800" cy="22182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Phase 3: Develop and Implement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1190754-0F70-41F9-AD0D-FF0363385F8B}"/>
              </a:ext>
            </a:extLst>
          </p:cNvPr>
          <p:cNvSpPr txBox="1">
            <a:spLocks/>
          </p:cNvSpPr>
          <p:nvPr userDrawn="1"/>
        </p:nvSpPr>
        <p:spPr>
          <a:xfrm>
            <a:off x="9448800" y="6643293"/>
            <a:ext cx="2743200" cy="22182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3696904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87103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47C7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3C8AAB-B586-44BF-ADD2-1BCD420B3BF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F826B-1E70-4759-AAB5-894E58C37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473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62013"/>
            <a:ext cx="3932237" cy="148229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3C8AAB-B586-44BF-ADD2-1BCD420B3BF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F826B-1E70-4759-AAB5-894E58C37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404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3C8AAB-B586-44BF-ADD2-1BCD420B3BF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F826B-1E70-4759-AAB5-894E58C37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281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91023" y="854765"/>
            <a:ext cx="1588169" cy="5322198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91621" y="854765"/>
            <a:ext cx="7574274" cy="532219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3C8AAB-B586-44BF-ADD2-1BCD420B3BF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F826B-1E70-4759-AAB5-894E58C37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286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CF34AE-15EB-4995-980E-9B210F207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367736" y="175098"/>
            <a:ext cx="2247090" cy="1420238"/>
            <a:chOff x="9367736" y="175098"/>
            <a:chExt cx="2247090" cy="1420238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6147AA3-289D-48C7-AA68-59C36D88F8D0}"/>
                </a:ext>
              </a:extLst>
            </p:cNvPr>
            <p:cNvSpPr/>
            <p:nvPr/>
          </p:nvSpPr>
          <p:spPr>
            <a:xfrm>
              <a:off x="9367736" y="194553"/>
              <a:ext cx="2247090" cy="1400783"/>
            </a:xfrm>
            <a:prstGeom prst="roundRect">
              <a:avLst>
                <a:gd name="adj" fmla="val 3473"/>
              </a:avLst>
            </a:prstGeom>
            <a:solidFill>
              <a:schemeClr val="bg1"/>
            </a:solidFill>
            <a:ln w="28575">
              <a:solidFill>
                <a:srgbClr val="315F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: Top Corners Rounded 8">
              <a:extLst>
                <a:ext uri="{FF2B5EF4-FFF2-40B4-BE49-F238E27FC236}">
                  <a16:creationId xmlns:a16="http://schemas.microsoft.com/office/drawing/2014/main" id="{1899AB2B-DDFE-4DA3-8AC3-7A77BB5FE54B}"/>
                </a:ext>
              </a:extLst>
            </p:cNvPr>
            <p:cNvSpPr/>
            <p:nvPr/>
          </p:nvSpPr>
          <p:spPr>
            <a:xfrm>
              <a:off x="9367737" y="194553"/>
              <a:ext cx="2247089" cy="282102"/>
            </a:xfrm>
            <a:prstGeom prst="round2SameRect">
              <a:avLst/>
            </a:prstGeom>
            <a:solidFill>
              <a:schemeClr val="bg1"/>
            </a:solidFill>
            <a:ln w="28575">
              <a:solidFill>
                <a:srgbClr val="315F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: Top Corners Rounded 9">
              <a:extLst>
                <a:ext uri="{FF2B5EF4-FFF2-40B4-BE49-F238E27FC236}">
                  <a16:creationId xmlns:a16="http://schemas.microsoft.com/office/drawing/2014/main" id="{50108CFC-F145-40D5-9E00-C184398E2ACA}"/>
                </a:ext>
              </a:extLst>
            </p:cNvPr>
            <p:cNvSpPr/>
            <p:nvPr/>
          </p:nvSpPr>
          <p:spPr>
            <a:xfrm rot="10800000">
              <a:off x="9377464" y="482163"/>
              <a:ext cx="2227634" cy="1099226"/>
            </a:xfrm>
            <a:prstGeom prst="round2SameRect">
              <a:avLst>
                <a:gd name="adj1" fmla="val 1623"/>
                <a:gd name="adj2" fmla="val 0"/>
              </a:avLst>
            </a:prstGeom>
            <a:solidFill>
              <a:srgbClr val="315F9F"/>
            </a:solidFill>
            <a:ln>
              <a:solidFill>
                <a:srgbClr val="315F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204EB24-A50C-4854-AC79-88DA599702E8}"/>
                </a:ext>
              </a:extLst>
            </p:cNvPr>
            <p:cNvSpPr txBox="1"/>
            <p:nvPr/>
          </p:nvSpPr>
          <p:spPr>
            <a:xfrm>
              <a:off x="9912485" y="175098"/>
              <a:ext cx="114236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</a:pPr>
              <a:r>
                <a:rPr lang="en-US" b="1">
                  <a:solidFill>
                    <a:srgbClr val="315F9F"/>
                  </a:solidFill>
                  <a:latin typeface="Lato Semibold" panose="020F0502020204030203" pitchFamily="34" charset="0"/>
                </a:rPr>
                <a:t>AGENDA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FCADD44-C762-4476-AF1A-CDC10ED4FAA8}"/>
                </a:ext>
              </a:extLst>
            </p:cNvPr>
            <p:cNvSpPr txBox="1"/>
            <p:nvPr/>
          </p:nvSpPr>
          <p:spPr>
            <a:xfrm>
              <a:off x="9620655" y="515565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sym typeface="Wingdings 2" panose="05020102010507070707" pitchFamily="18" charset="2"/>
                </a:rPr>
                <a:t></a:t>
              </a: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FF8CA55-BA71-4699-9BEB-AB52FDE4F779}"/>
                </a:ext>
              </a:extLst>
            </p:cNvPr>
            <p:cNvSpPr txBox="1"/>
            <p:nvPr/>
          </p:nvSpPr>
          <p:spPr>
            <a:xfrm>
              <a:off x="9620655" y="826850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sym typeface="Wingdings 2" panose="05020102010507070707" pitchFamily="18" charset="2"/>
                </a:rPr>
                <a:t></a:t>
              </a: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8E3C7FD-A4CE-49A3-8F17-AD0303D51879}"/>
                </a:ext>
              </a:extLst>
            </p:cNvPr>
            <p:cNvSpPr txBox="1"/>
            <p:nvPr/>
          </p:nvSpPr>
          <p:spPr>
            <a:xfrm>
              <a:off x="9620655" y="1147863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sym typeface="Wingdings 2" panose="05020102010507070707" pitchFamily="18" charset="2"/>
                </a:rPr>
                <a:t></a:t>
              </a:r>
              <a:endParaRPr lang="en-US" b="1">
                <a:solidFill>
                  <a:schemeClr val="bg1"/>
                </a:solidFill>
              </a:endParaRPr>
            </a:p>
          </p:txBody>
        </p:sp>
      </p:grpSp>
      <p:sp>
        <p:nvSpPr>
          <p:cNvPr id="15" name="Title 3">
            <a:extLst>
              <a:ext uri="{FF2B5EF4-FFF2-40B4-BE49-F238E27FC236}">
                <a16:creationId xmlns:a16="http://schemas.microsoft.com/office/drawing/2014/main" id="{3AD3CDA1-B3B6-47DE-8F92-C1E6E3721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85620"/>
            <a:ext cx="7382877" cy="818647"/>
          </a:xfrm>
          <a:prstGeom prst="rect">
            <a:avLst/>
          </a:prstGeom>
        </p:spPr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D8A829D-F7D7-4A89-84D4-C26DD2931DF9}"/>
              </a:ext>
            </a:extLst>
          </p:cNvPr>
          <p:cNvCxnSpPr/>
          <p:nvPr userDrawn="1"/>
        </p:nvCxnSpPr>
        <p:spPr>
          <a:xfrm>
            <a:off x="10010505" y="705079"/>
            <a:ext cx="14398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9AF0BB0-3AE3-49C3-945B-DCDC94143699}"/>
              </a:ext>
            </a:extLst>
          </p:cNvPr>
          <p:cNvCxnSpPr/>
          <p:nvPr userDrawn="1"/>
        </p:nvCxnSpPr>
        <p:spPr>
          <a:xfrm>
            <a:off x="10010505" y="1013552"/>
            <a:ext cx="14398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8F8AD44-B3E5-492B-AA87-9EA8A65FC2A8}"/>
              </a:ext>
            </a:extLst>
          </p:cNvPr>
          <p:cNvCxnSpPr/>
          <p:nvPr userDrawn="1"/>
        </p:nvCxnSpPr>
        <p:spPr>
          <a:xfrm>
            <a:off x="10010505" y="1344058"/>
            <a:ext cx="14398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1">
            <a:extLst>
              <a:ext uri="{FF2B5EF4-FFF2-40B4-BE49-F238E27FC236}">
                <a16:creationId xmlns:a16="http://schemas.microsoft.com/office/drawing/2014/main" id="{3E031B73-593F-4B68-975D-A4868EAD7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315F9F"/>
                </a:solidFill>
              </a:defRPr>
            </a:lvl1pPr>
          </a:lstStyle>
          <a:p>
            <a:r>
              <a:rPr lang="en-US" sz="1050">
                <a:latin typeface="Lato Semibold"/>
              </a:rPr>
              <a:t>Phase 2: Design and Plan</a:t>
            </a:r>
          </a:p>
        </p:txBody>
      </p:sp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00468909-3565-41FD-80CF-C8833C931B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lvl1pPr algn="r">
              <a:defRPr>
                <a:solidFill>
                  <a:srgbClr val="315F9F"/>
                </a:solidFill>
              </a:defRPr>
            </a:lvl1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9911078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"/>
            <a:ext cx="12192000" cy="929556"/>
          </a:xfrm>
          <a:prstGeom prst="rect">
            <a:avLst/>
          </a:prstGeom>
          <a:solidFill>
            <a:srgbClr val="315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022282A-34D4-44B2-926F-7F1FAAC8B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504" y="206237"/>
            <a:ext cx="10515601" cy="670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1">
            <a:extLst>
              <a:ext uri="{FF2B5EF4-FFF2-40B4-BE49-F238E27FC236}">
                <a16:creationId xmlns:a16="http://schemas.microsoft.com/office/drawing/2014/main" id="{9435A20B-E8E8-40F5-9690-DA5B000A8962}"/>
              </a:ext>
            </a:extLst>
          </p:cNvPr>
          <p:cNvSpPr txBox="1">
            <a:spLocks/>
          </p:cNvSpPr>
          <p:nvPr userDrawn="1"/>
        </p:nvSpPr>
        <p:spPr>
          <a:xfrm>
            <a:off x="0" y="657846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Phase 3: Develop and Implement</a:t>
            </a:r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48092139-A2FE-44B1-ADA2-6F606F7C8A70}"/>
              </a:ext>
            </a:extLst>
          </p:cNvPr>
          <p:cNvSpPr txBox="1">
            <a:spLocks/>
          </p:cNvSpPr>
          <p:nvPr userDrawn="1"/>
        </p:nvSpPr>
        <p:spPr>
          <a:xfrm>
            <a:off x="9448800" y="657846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5B76D7F4-E07E-4AEA-9E86-11C08E9BB1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019" y="80447"/>
            <a:ext cx="1678570" cy="768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2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F1EDA01-94FA-4C37-83B5-769822146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348928" y="194553"/>
            <a:ext cx="2275626" cy="1408691"/>
            <a:chOff x="9348928" y="194553"/>
            <a:chExt cx="2275626" cy="1408691"/>
          </a:xfrm>
        </p:grpSpPr>
        <p:sp>
          <p:nvSpPr>
            <p:cNvPr id="8" name="Rectangle: Top Corners Rounded 7">
              <a:extLst>
                <a:ext uri="{FF2B5EF4-FFF2-40B4-BE49-F238E27FC236}">
                  <a16:creationId xmlns:a16="http://schemas.microsoft.com/office/drawing/2014/main" id="{224CC235-55C6-4B5F-A986-258CD1F5DD92}"/>
                </a:ext>
              </a:extLst>
            </p:cNvPr>
            <p:cNvSpPr/>
            <p:nvPr/>
          </p:nvSpPr>
          <p:spPr>
            <a:xfrm>
              <a:off x="9367737" y="194553"/>
              <a:ext cx="2247089" cy="282102"/>
            </a:xfrm>
            <a:prstGeom prst="round2SameRect">
              <a:avLst/>
            </a:prstGeom>
            <a:solidFill>
              <a:schemeClr val="bg1"/>
            </a:solidFill>
            <a:ln w="28575">
              <a:solidFill>
                <a:srgbClr val="315F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Icon of a online poll with three selection options.">
              <a:extLst>
                <a:ext uri="{FF2B5EF4-FFF2-40B4-BE49-F238E27FC236}">
                  <a16:creationId xmlns:a16="http://schemas.microsoft.com/office/drawing/2014/main" id="{2D407472-A86D-4636-B4C7-CCFE57AE0F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8928" y="199235"/>
              <a:ext cx="2275626" cy="1404009"/>
            </a:xfrm>
            <a:prstGeom prst="rect">
              <a:avLst/>
            </a:prstGeom>
          </p:spPr>
        </p:pic>
      </p:grp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EAFE1F8-8A78-494A-8005-E7DD8353A0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605280"/>
            <a:ext cx="8329221" cy="8921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 dirty="0" smtClean="0">
                <a:solidFill>
                  <a:srgbClr val="315F9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286C1311-179F-4D86-9F26-F5BD4AF9CF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2650" y="1809436"/>
            <a:ext cx="10074384" cy="4736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4">
            <a:extLst>
              <a:ext uri="{FF2B5EF4-FFF2-40B4-BE49-F238E27FC236}">
                <a16:creationId xmlns:a16="http://schemas.microsoft.com/office/drawing/2014/main" id="{842214DD-9CBA-4266-8E30-A882E89623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2650" y="2476186"/>
            <a:ext cx="9891955" cy="37765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1900" b="1">
                <a:solidFill>
                  <a:srgbClr val="047C7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798513" indent="-3413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 sz="2200">
                <a:latin typeface="Verdana" panose="020B0604030504040204" pitchFamily="34" charset="0"/>
                <a:ea typeface="Verdana" panose="020B06040305040402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9CE20384-18A6-418F-B36C-896B5A83BE8F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/>
              <a:t>Phase 4: Evaluate and Improve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4FFB151C-74DB-4B07-86CC-BF14089F62A4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57311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6352"/>
            <a:ext cx="10515600" cy="6429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5F9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133C92-435A-4F6B-9900-4EEF4A9C51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363" y="1436688"/>
            <a:ext cx="10358437" cy="47609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2pPr>
            <a:lvl3pPr marL="11430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Verdana" panose="020B0604030504040204" pitchFamily="34" charset="0"/>
              <a:buChar char="−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8814E35D-8A97-4089-A47E-E2771BDFEAF7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3A78A971-8CBA-4F98-9C8C-A5C7A9E5FC4B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/>
              <a:t>Phase 4: Evaluate and Improve</a:t>
            </a:r>
          </a:p>
        </p:txBody>
      </p:sp>
    </p:spTree>
    <p:extLst>
      <p:ext uri="{BB962C8B-B14F-4D97-AF65-F5344CB8AC3E}">
        <p14:creationId xmlns:p14="http://schemas.microsoft.com/office/powerpoint/2010/main" val="155429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9DA8A62-FCB7-443F-ADF7-495678F2AE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605280"/>
            <a:ext cx="8329221" cy="8921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 dirty="0" smtClean="0">
                <a:solidFill>
                  <a:srgbClr val="315F9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A9A09AF0-FDFD-4D4B-9218-F6A1150D8B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2650" y="1809436"/>
            <a:ext cx="10074384" cy="4736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4">
            <a:extLst>
              <a:ext uri="{FF2B5EF4-FFF2-40B4-BE49-F238E27FC236}">
                <a16:creationId xmlns:a16="http://schemas.microsoft.com/office/drawing/2014/main" id="{AE396298-547B-4209-BBC6-A343376492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2650" y="2476186"/>
            <a:ext cx="9891955" cy="37765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1900" b="1">
                <a:solidFill>
                  <a:srgbClr val="047C7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798513" indent="-3413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 sz="2200">
                <a:latin typeface="Verdana" panose="020B0604030504040204" pitchFamily="34" charset="0"/>
                <a:ea typeface="Verdana" panose="020B06040305040402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grpSp>
        <p:nvGrpSpPr>
          <p:cNvPr id="10" name="Group 9" descr="Icon of person on laptop.">
            <a:extLst>
              <a:ext uri="{FF2B5EF4-FFF2-40B4-BE49-F238E27FC236}">
                <a16:creationId xmlns:a16="http://schemas.microsoft.com/office/drawing/2014/main" id="{DB9E67D0-D0F2-47A6-911D-2E251ED0CA4C}"/>
              </a:ext>
            </a:extLst>
          </p:cNvPr>
          <p:cNvGrpSpPr/>
          <p:nvPr userDrawn="1"/>
        </p:nvGrpSpPr>
        <p:grpSpPr>
          <a:xfrm>
            <a:off x="10244137" y="35919"/>
            <a:ext cx="1662517" cy="1662517"/>
            <a:chOff x="10244137" y="418306"/>
            <a:chExt cx="1662517" cy="1662517"/>
          </a:xfrm>
        </p:grpSpPr>
        <p:pic>
          <p:nvPicPr>
            <p:cNvPr id="11" name="Graphic 10" descr="Programmer">
              <a:extLst>
                <a:ext uri="{FF2B5EF4-FFF2-40B4-BE49-F238E27FC236}">
                  <a16:creationId xmlns:a16="http://schemas.microsoft.com/office/drawing/2014/main" id="{DA228099-9245-4624-AAD1-9B850AD4C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44137" y="418306"/>
              <a:ext cx="1662517" cy="1662517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B334BCE-8E63-4F0C-98EB-629A2FAF7769}"/>
                </a:ext>
              </a:extLst>
            </p:cNvPr>
            <p:cNvSpPr/>
            <p:nvPr/>
          </p:nvSpPr>
          <p:spPr>
            <a:xfrm>
              <a:off x="10820358" y="1534199"/>
              <a:ext cx="510074" cy="284876"/>
            </a:xfrm>
            <a:prstGeom prst="rect">
              <a:avLst/>
            </a:prstGeom>
            <a:solidFill>
              <a:srgbClr val="315F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B802BE28-DE3C-49D5-8609-7ECBF8CF9DF2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/>
              <a:t>Phase 4: Evaluate and Improve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A02339C6-D99A-4F19-B230-7AB6654BA9A6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57311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out Roo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696161A-C631-4A05-B5F4-D438D3EA8E5D}"/>
              </a:ext>
            </a:extLst>
          </p:cNvPr>
          <p:cNvSpPr/>
          <p:nvPr userDrawn="1"/>
        </p:nvSpPr>
        <p:spPr>
          <a:xfrm>
            <a:off x="0" y="486479"/>
            <a:ext cx="12192000" cy="6371522"/>
          </a:xfrm>
          <a:prstGeom prst="rect">
            <a:avLst/>
          </a:prstGeom>
          <a:solidFill>
            <a:srgbClr val="315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69BC90A-397D-4B9A-889C-5C6919306EA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438400" y="2797175"/>
            <a:ext cx="8915400" cy="3422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chemeClr val="bg1"/>
              </a:buClr>
              <a:defRPr sz="2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9F742DC3-9F91-4144-AF4E-4DC3BB7009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49" y="663252"/>
            <a:ext cx="8369707" cy="7474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Click to edit Master</a:t>
            </a:r>
          </a:p>
        </p:txBody>
      </p:sp>
      <p:pic>
        <p:nvPicPr>
          <p:cNvPr id="6" name="Graphic 5" descr="Alarm clock.">
            <a:extLst>
              <a:ext uri="{FF2B5EF4-FFF2-40B4-BE49-F238E27FC236}">
                <a16:creationId xmlns:a16="http://schemas.microsoft.com/office/drawing/2014/main" id="{A83FF508-A7AB-4D63-B4C6-EDF9A3D586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6938" y="3213543"/>
            <a:ext cx="914400" cy="914400"/>
          </a:xfrm>
          <a:prstGeom prst="rect">
            <a:avLst/>
          </a:prstGeom>
        </p:spPr>
      </p:pic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97986982-7686-40DC-BF33-24411B0E24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5686" y="1422647"/>
            <a:ext cx="8369708" cy="4460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F21E41B6-772E-4F7F-8C74-AD9D68EC04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65175" y="4127500"/>
            <a:ext cx="1212850" cy="2809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08C86FD4-848E-403B-865A-43CCC0F86334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>
                <a:solidFill>
                  <a:schemeClr val="bg1"/>
                </a:solidFill>
              </a:rPr>
              <a:t>Phase 4: Evaluate and Improve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6E412993-723E-458E-A4AD-F717E1D43D36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>
                <a:solidFill>
                  <a:schemeClr val="bg1"/>
                </a:solidFill>
              </a:rPr>
              <a:pPr/>
              <a:t>‹#›</a:t>
            </a:fld>
            <a:endParaRPr lang="en-US" sz="1050">
              <a:solidFill>
                <a:schemeClr val="bg1"/>
              </a:solidFill>
            </a:endParaRPr>
          </a:p>
        </p:txBody>
      </p:sp>
      <p:pic>
        <p:nvPicPr>
          <p:cNvPr id="11" name="Picture 10" descr="Breakout session icon. Three arrows extend from the same point to three breakout groups.">
            <a:extLst>
              <a:ext uri="{FF2B5EF4-FFF2-40B4-BE49-F238E27FC236}">
                <a16:creationId xmlns:a16="http://schemas.microsoft.com/office/drawing/2014/main" id="{EB152E6C-31CE-4FD9-A081-C899325C16A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992" y="202169"/>
            <a:ext cx="2744397" cy="120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1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xt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7E8F561-56DE-43E9-8547-87CF5F58D9F9}"/>
              </a:ext>
            </a:extLst>
          </p:cNvPr>
          <p:cNvSpPr/>
          <p:nvPr userDrawn="1"/>
        </p:nvSpPr>
        <p:spPr>
          <a:xfrm>
            <a:off x="0" y="485775"/>
            <a:ext cx="12192000" cy="6372225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0FAEAEA-DC49-4E26-8D07-D578B9923E9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26724" y="2022412"/>
            <a:ext cx="8915400" cy="342265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 sz="2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685800" indent="-228600">
              <a:buClr>
                <a:schemeClr val="bg1"/>
              </a:buClr>
              <a:buFont typeface="Verdana" panose="020B0604030504040204" pitchFamily="34" charset="0"/>
              <a:buChar char="−"/>
              <a:defRPr sz="19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1D2ADDB8-05C1-4A9C-A8CB-96C869DE7D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66387" y="1490775"/>
            <a:ext cx="9236075" cy="487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Verdana Pro SemiBold" panose="020B07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3AEEED7B-9E4C-43D1-824B-0DA6B27F4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827"/>
            <a:ext cx="8146774" cy="896877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Next Steps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4221B0C-D227-4F78-9977-FDD2EE7E2F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4043" y="106054"/>
            <a:ext cx="929816" cy="929816"/>
          </a:xfrm>
          <a:prstGeom prst="rect">
            <a:avLst/>
          </a:prstGeom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995690C1-37B8-43CD-BB11-E8DBA1CC7FEE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>
                <a:solidFill>
                  <a:schemeClr val="bg1"/>
                </a:solidFill>
              </a:rPr>
              <a:pPr/>
              <a:t>‹#›</a:t>
            </a:fld>
            <a:endParaRPr lang="en-US" sz="1050">
              <a:solidFill>
                <a:schemeClr val="bg1"/>
              </a:solidFill>
            </a:endParaRP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8A36DA5B-1CDC-44A8-B03B-6767FD667CE8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>
                <a:solidFill>
                  <a:schemeClr val="bg1"/>
                </a:solidFill>
              </a:rPr>
              <a:t>Phase 4: Evaluate and Improve</a:t>
            </a:r>
          </a:p>
        </p:txBody>
      </p:sp>
    </p:spTree>
    <p:extLst>
      <p:ext uri="{BB962C8B-B14F-4D97-AF65-F5344CB8AC3E}">
        <p14:creationId xmlns:p14="http://schemas.microsoft.com/office/powerpoint/2010/main" val="40585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/green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7469DDEF-1DE6-46AE-9298-66CB8398013A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/>
              <a:t>Phase 4: Evaluate and Improve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AEBC9427-6434-4530-8E57-0DEF4BB38A58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09011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261266-1E38-4A5C-9AB7-AF54EB225A3C}"/>
              </a:ext>
            </a:extLst>
          </p:cNvPr>
          <p:cNvSpPr/>
          <p:nvPr userDrawn="1"/>
        </p:nvSpPr>
        <p:spPr>
          <a:xfrm>
            <a:off x="0" y="0"/>
            <a:ext cx="12192000" cy="774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1">
            <a:extLst>
              <a:ext uri="{FF2B5EF4-FFF2-40B4-BE49-F238E27FC236}">
                <a16:creationId xmlns:a16="http://schemas.microsoft.com/office/drawing/2014/main" id="{1A101EDB-DAD4-4DEC-8D08-9487D072AB1E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/>
              <a:t>Phase 4: Evaluate and Improve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FC78E377-6F17-404E-BE8B-70CE7D1944C4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67911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29"/>
            <a:ext cx="12192000" cy="485775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7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754" r:id="rId3"/>
    <p:sldLayoutId id="2147483764" r:id="rId4"/>
    <p:sldLayoutId id="2147483660" r:id="rId5"/>
    <p:sldLayoutId id="2147483760" r:id="rId6"/>
    <p:sldLayoutId id="2147483761" r:id="rId7"/>
    <p:sldLayoutId id="2147483762" r:id="rId8"/>
    <p:sldLayoutId id="2147483763" r:id="rId9"/>
    <p:sldLayoutId id="2147483662" r:id="rId10"/>
    <p:sldLayoutId id="2147483650" r:id="rId11"/>
    <p:sldLayoutId id="2147483663" r:id="rId12"/>
    <p:sldLayoutId id="2147483755" r:id="rId13"/>
    <p:sldLayoutId id="2147483664" r:id="rId14"/>
    <p:sldLayoutId id="2147483652" r:id="rId15"/>
    <p:sldLayoutId id="2147483661" r:id="rId16"/>
    <p:sldLayoutId id="2147483653" r:id="rId17"/>
    <p:sldLayoutId id="2147483654" r:id="rId18"/>
    <p:sldLayoutId id="2147483655" r:id="rId19"/>
    <p:sldLayoutId id="2147483756" r:id="rId20"/>
    <p:sldLayoutId id="2147483656" r:id="rId21"/>
    <p:sldLayoutId id="2147483657" r:id="rId22"/>
    <p:sldLayoutId id="2147483658" r:id="rId23"/>
    <p:sldLayoutId id="2147483659" r:id="rId24"/>
    <p:sldLayoutId id="2147483759" r:id="rId25"/>
    <p:sldLayoutId id="2147483765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15F9F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47C7C"/>
        </a:buClr>
        <a:buFont typeface="Wingdings" panose="05000000000000000000" pitchFamily="2" charset="2"/>
        <a:buChar char="§"/>
        <a:defRPr sz="2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24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20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07271" y="90037"/>
            <a:ext cx="8790364" cy="669925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r>
              <a:rPr lang="en-US" sz="2400" dirty="0">
                <a:latin typeface="Arial"/>
                <a:ea typeface="Lato Semibold"/>
                <a:cs typeface="Arial"/>
              </a:rPr>
              <a:t>Breakout Activities: (1) Develop an integrated learning objective for an SSLO and (2) Brainstorm contextualized activities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7D50B9-56C9-4D83-BBBA-F9070CA57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900" y="90488"/>
            <a:ext cx="1562100" cy="69123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32A02BA-BC4C-472D-A7E3-3140F58FB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7084" y="858827"/>
            <a:ext cx="10672916" cy="255598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RETAIL SALES IET PROGRAM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ED6085-F938-4700-ABBC-823503EEB434}"/>
              </a:ext>
            </a:extLst>
          </p:cNvPr>
          <p:cNvSpPr txBox="1"/>
          <p:nvPr/>
        </p:nvSpPr>
        <p:spPr>
          <a:xfrm>
            <a:off x="731852" y="1087242"/>
            <a:ext cx="1067291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r>
              <a:rPr lang="en-US" sz="1600" b="1" dirty="0"/>
              <a:t>Integrated Learning Objective(s):  </a:t>
            </a:r>
          </a:p>
          <a:p>
            <a:pPr>
              <a:defRPr/>
            </a:pPr>
            <a:r>
              <a:rPr lang="en-US" sz="1600" b="1" dirty="0">
                <a:cs typeface="Calibri"/>
              </a:rPr>
              <a:t>1) </a:t>
            </a:r>
          </a:p>
          <a:p>
            <a:pPr>
              <a:defRPr/>
            </a:pPr>
            <a:r>
              <a:rPr lang="en-US" sz="1600" b="1" dirty="0">
                <a:cs typeface="Calibri"/>
              </a:rPr>
              <a:t>2) 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9EC3DE0-A243-4687-BBE0-0ECDB000B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777214"/>
              </p:ext>
            </p:extLst>
          </p:nvPr>
        </p:nvGraphicFramePr>
        <p:xfrm>
          <a:off x="757084" y="1918239"/>
          <a:ext cx="10672916" cy="3363532"/>
        </p:xfrm>
        <a:graphic>
          <a:graphicData uri="http://schemas.openxmlformats.org/drawingml/2006/table">
            <a:tbl>
              <a:tblPr firstRow="1">
                <a:tableStyleId>{5A111915-BE36-4E01-A7E5-04B1672EAD32}</a:tableStyleId>
              </a:tblPr>
              <a:tblGrid>
                <a:gridCol w="2587666">
                  <a:extLst>
                    <a:ext uri="{9D8B030D-6E8A-4147-A177-3AD203B41FA5}">
                      <a16:colId xmlns:a16="http://schemas.microsoft.com/office/drawing/2014/main" val="4138702469"/>
                    </a:ext>
                  </a:extLst>
                </a:gridCol>
                <a:gridCol w="2556861">
                  <a:extLst>
                    <a:ext uri="{9D8B030D-6E8A-4147-A177-3AD203B41FA5}">
                      <a16:colId xmlns:a16="http://schemas.microsoft.com/office/drawing/2014/main" val="596717053"/>
                    </a:ext>
                  </a:extLst>
                </a:gridCol>
                <a:gridCol w="2680084">
                  <a:extLst>
                    <a:ext uri="{9D8B030D-6E8A-4147-A177-3AD203B41FA5}">
                      <a16:colId xmlns:a16="http://schemas.microsoft.com/office/drawing/2014/main" val="825133461"/>
                    </a:ext>
                  </a:extLst>
                </a:gridCol>
                <a:gridCol w="2848305">
                  <a:extLst>
                    <a:ext uri="{9D8B030D-6E8A-4147-A177-3AD203B41FA5}">
                      <a16:colId xmlns:a16="http://schemas.microsoft.com/office/drawing/2014/main" val="2165434321"/>
                    </a:ext>
                  </a:extLst>
                </a:gridCol>
              </a:tblGrid>
              <a:tr h="43070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Workforce Training Skills and Competencies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5F9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Adult Education Content Standard(s)</a:t>
                      </a:r>
                      <a:endParaRPr lang="en-US" sz="1300" b="1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5F9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Adult Education Literacy Skills and Competencies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5F9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Workforce Preparation Skills and Competencies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5F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483684"/>
                  </a:ext>
                </a:extLst>
              </a:tr>
              <a:tr h="2814278">
                <a:tc>
                  <a:txBody>
                    <a:bodyPr/>
                    <a:lstStyle/>
                    <a:p>
                      <a:pPr marL="168275" lvl="0" indent="-168275" algn="l" defTabSz="914400" rtl="0" eaLnBrk="1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 purchases and returns</a:t>
                      </a: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Reconcile cash receipts and petty cash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appropriate credits and discounts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cash, credit and debit card transactions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Manipulate, analyze, and secure customer data for credit transactions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appropriate tools and technology to calculate and maintain financial information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08" marR="64008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0" u="none" strike="noStrike" noProof="0" dirty="0">
                          <a:effectLst/>
                          <a:latin typeface="+mn-lt"/>
                        </a:rPr>
                        <a:t>PA CCRS Standards</a:t>
                      </a:r>
                      <a:r>
                        <a:rPr lang="en-US" sz="1400" b="0" i="0" u="none" strike="noStrike" noProof="0" dirty="0">
                          <a:effectLst/>
                          <a:latin typeface="+mn-lt"/>
                        </a:rPr>
                        <a:t> </a:t>
                      </a:r>
                      <a:endParaRPr lang="en-US" sz="1400" dirty="0"/>
                    </a:p>
                    <a:p>
                      <a:pPr marL="171450" lvl="0" indent="-171450" algn="l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0" u="none" strike="noStrike" noProof="0" dirty="0">
                          <a:effectLst/>
                          <a:latin typeface="+mn-lt"/>
                        </a:rPr>
                        <a:t>RI </a:t>
                      </a:r>
                      <a:r>
                        <a:rPr lang="en-US" sz="1400" b="0" i="0" u="none" strike="noStrike" noProof="0" dirty="0">
                          <a:effectLst/>
                          <a:latin typeface="+mn-lt"/>
                        </a:rPr>
                        <a:t>Anchors 1, 4 &amp; 7, levels C &amp; D 5.1-8.7 </a:t>
                      </a:r>
                      <a:endParaRPr lang="en-US" sz="1400" dirty="0"/>
                    </a:p>
                    <a:p>
                      <a:pPr marL="171450" lvl="0" indent="-171450" algn="l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0" u="none" strike="noStrike" noProof="0" dirty="0">
                          <a:effectLst/>
                          <a:latin typeface="+mn-lt"/>
                        </a:rPr>
                        <a:t>WI </a:t>
                      </a:r>
                      <a:r>
                        <a:rPr lang="en-US" sz="1400" b="0" i="0" u="none" strike="noStrike" noProof="0" dirty="0">
                          <a:effectLst/>
                          <a:latin typeface="+mn-lt"/>
                        </a:rPr>
                        <a:t>Anchors 2, 4 &amp; 5 </a:t>
                      </a:r>
                    </a:p>
                    <a:p>
                      <a:pPr marL="171450" lvl="0" indent="-171450" algn="l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0" u="none" strike="noStrike" noProof="0" dirty="0">
                          <a:effectLst/>
                          <a:latin typeface="+mn-lt"/>
                        </a:rPr>
                        <a:t>SL</a:t>
                      </a:r>
                      <a:r>
                        <a:rPr lang="en-US" sz="1400" b="0" i="0" u="none" strike="noStrike" noProof="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i="0" u="none" strike="noStrike" noProof="0" dirty="0">
                          <a:effectLst/>
                          <a:latin typeface="+mn-lt"/>
                        </a:rPr>
                        <a:t>CCRS</a:t>
                      </a:r>
                      <a:r>
                        <a:rPr lang="en-US" sz="1400" b="0" i="0" u="none" strike="noStrike" noProof="0" dirty="0">
                          <a:effectLst/>
                          <a:latin typeface="+mn-lt"/>
                        </a:rPr>
                        <a:t> Anchor </a:t>
                      </a:r>
                      <a:r>
                        <a:rPr lang="en-US" sz="1400" b="0" i="0" u="none" strike="noStrike" spc="-20" baseline="0" noProof="0" dirty="0">
                          <a:effectLst/>
                          <a:latin typeface="+mn-lt"/>
                        </a:rPr>
                        <a:t>1, C and 5.1-8.1</a:t>
                      </a:r>
                    </a:p>
                    <a:p>
                      <a:pPr marL="171450" lvl="0" indent="-171450" algn="l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0" u="none" strike="noStrike" noProof="0" dirty="0">
                          <a:effectLst/>
                        </a:rPr>
                        <a:t>PA CCSS Standards</a:t>
                      </a:r>
                      <a:r>
                        <a:rPr lang="en-US" sz="1400" b="0" i="0" u="none" strike="noStrike" noProof="0" dirty="0">
                          <a:effectLst/>
                        </a:rPr>
                        <a:t> </a:t>
                      </a:r>
                      <a:r>
                        <a:rPr lang="en-US" sz="1400" b="1" i="0" u="none" strike="noStrike" noProof="0" dirty="0">
                          <a:effectLst/>
                        </a:rPr>
                        <a:t>Mathematics </a:t>
                      </a:r>
                      <a:r>
                        <a:rPr lang="en-US" sz="1400" b="0" i="0" u="none" strike="noStrike" noProof="0" dirty="0">
                          <a:effectLst/>
                        </a:rPr>
                        <a:t>4.NF.6, 4.NF7, 5.OA.2</a:t>
                      </a:r>
                      <a:endParaRPr lang="en-US" sz="1400" dirty="0"/>
                    </a:p>
                  </a:txBody>
                  <a:tcPr marL="64008" marR="64008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8275" lvl="0" indent="-168275" algn="l" defTabSz="914400" rtl="0" eaLnBrk="1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mathematical concepts related to job responsibilities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 calculations using addition, subtraction, multiplication, decimals, percentages, fractions, and basic word problems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 orders, sales discounts, inventory, and returns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Estimate sales, discounts, and totals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Distinguish between real and counterfeit money</a:t>
                      </a: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 change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08" marR="64008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/>
                        <a:buNone/>
                      </a:pPr>
                      <a:r>
                        <a:rPr lang="en-US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 Workplace Skills:</a:t>
                      </a: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mathematical operations, concepts, and reasoning</a:t>
                      </a: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technology</a:t>
                      </a:r>
                    </a:p>
                    <a:p>
                      <a:pPr marL="0" lvl="0" indent="0" algn="l" defTabSz="914400" rtl="0" eaLnBrk="1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/>
                        <a:buNone/>
                      </a:pPr>
                      <a:r>
                        <a:rPr lang="en-US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 Workplace Knowledge:</a:t>
                      </a: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process and products</a:t>
                      </a: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Demonstrate quality consciousness</a:t>
                      </a: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finances</a:t>
                      </a: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within organizational structure and culture</a:t>
                      </a:r>
                    </a:p>
                    <a:p>
                      <a:pPr marL="0" lvl="0" indent="0" algn="l" defTabSz="914400" rtl="0" eaLnBrk="1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/>
                        <a:buNone/>
                      </a:pPr>
                      <a:r>
                        <a:rPr lang="en-US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 Employability Skills:</a:t>
                      </a: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Demonstrate effective interpersonal relations</a:t>
                      </a:r>
                    </a:p>
                    <a:p>
                      <a:pPr marL="168275" lvl="0" indent="-168275" algn="l" defTabSz="914400" rtl="0" eaLnBrk="1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Arial"/>
                        <a:buChar char="•"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Solve problems effectively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08" marR="64008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13094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7694F6D-6F45-42EC-9658-46D58549ADBC}"/>
              </a:ext>
            </a:extLst>
          </p:cNvPr>
          <p:cNvSpPr txBox="1"/>
          <p:nvPr/>
        </p:nvSpPr>
        <p:spPr>
          <a:xfrm>
            <a:off x="757084" y="5281771"/>
            <a:ext cx="10672916" cy="1056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  <a:spcAft>
                <a:spcPts val="100"/>
              </a:spcAft>
            </a:pPr>
            <a:r>
              <a:rPr lang="en-US" sz="1400" b="1" dirty="0"/>
              <a:t>Contextualized Activities:</a:t>
            </a:r>
          </a:p>
          <a:p>
            <a:pPr marL="287338" indent="-287338">
              <a:lnSpc>
                <a:spcPts val="1400"/>
              </a:lnSpc>
              <a:spcAft>
                <a:spcPts val="100"/>
              </a:spcAft>
              <a:buFont typeface="+mj-lt"/>
              <a:buAutoNum type="arabicParenR"/>
            </a:pPr>
            <a:r>
              <a:rPr lang="en-US" sz="1400" dirty="0"/>
              <a:t> </a:t>
            </a:r>
          </a:p>
          <a:p>
            <a:pPr marL="287338" indent="-287338">
              <a:lnSpc>
                <a:spcPts val="1400"/>
              </a:lnSpc>
              <a:spcAft>
                <a:spcPts val="100"/>
              </a:spcAft>
              <a:buFont typeface="+mj-lt"/>
              <a:buAutoNum type="arabicParenR"/>
            </a:pPr>
            <a:r>
              <a:rPr lang="en-US" sz="1400" dirty="0"/>
              <a:t> </a:t>
            </a:r>
          </a:p>
          <a:p>
            <a:pPr marL="287338" indent="-287338">
              <a:lnSpc>
                <a:spcPts val="1400"/>
              </a:lnSpc>
              <a:spcAft>
                <a:spcPts val="100"/>
              </a:spcAft>
              <a:buFont typeface="+mj-lt"/>
              <a:buAutoNum type="arabicParenR"/>
            </a:pPr>
            <a:r>
              <a:rPr lang="en-US" sz="1400" dirty="0"/>
              <a:t> </a:t>
            </a:r>
          </a:p>
          <a:p>
            <a:pPr marL="287338" indent="-287338">
              <a:lnSpc>
                <a:spcPts val="1400"/>
              </a:lnSpc>
              <a:spcAft>
                <a:spcPts val="100"/>
              </a:spcAft>
              <a:buFont typeface="+mj-lt"/>
              <a:buAutoNum type="arabicParenR"/>
            </a:pP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0824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BE78801C320444B2175305C788620F" ma:contentTypeVersion="" ma:contentTypeDescription="Create a new document." ma:contentTypeScope="" ma:versionID="8e9017fe82bf4f591592a4dd028f9cb0">
  <xsd:schema xmlns:xsd="http://www.w3.org/2001/XMLSchema" xmlns:xs="http://www.w3.org/2001/XMLSchema" xmlns:p="http://schemas.microsoft.com/office/2006/metadata/properties" xmlns:ns2="8788f4e6-566e-4d58-b7dd-a3bd94214486" xmlns:ns3="1a1bc6a2-7eb4-4680-982f-f4b48024185a" targetNamespace="http://schemas.microsoft.com/office/2006/metadata/properties" ma:root="true" ma:fieldsID="0caf2a6552c01146a51452f73ca2bf2f" ns2:_="" ns3:_="">
    <xsd:import namespace="8788f4e6-566e-4d58-b7dd-a3bd94214486"/>
    <xsd:import namespace="1a1bc6a2-7eb4-4680-982f-f4b4802418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8f4e6-566e-4d58-b7dd-a3bd942144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bc6a2-7eb4-4680-982f-f4b4802418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PAW xmlns="http://www.net-centric.com/PAWPP">
  <HyperLink xmlns="" ID="Dyr1F6LBNi0XRv3AgBqJVl6xbR0=-671974120167.2_503.2813" language="" validate="" plainAltText="h_x0020_t_x0020_t_x0020_p_x0020_s_x0020_colon_x0020_forward_x0020_slash_x0020_forward_x0020_slash_x0020_w_x0020_w_x0020_w_x0020_dot_x0020_cal_x0020_pro_x0020_hyphen_x0020_online_x0020_dot_x0020_org_x0020_forward_x0020_slash_x0020_documents_x0020_forward_x0020_slash_x0020_CAL_x0020_PRO_x0020_2_x0020_0_x0020_1_x0020_7_x0020_Brief_x0020_hyphen_x0020_I_x0020_E_x0020_T_x0020_hyphen_x0020_5_x0020_0_x0020_8.p_x0020_d_x0020_f" Lang=""/>
  <HyperLink xmlns="" ID="z8KJbrGbQdVt4SFT5VM5yhd+kBU=1232970480288.7073_463.8583" language="" validate="" plainAltText="h_x0020_t_x0020_t_x0020_p_x0020_s_x0020_colon_x0020_forward_x0020_slash_x0020_forward_x0020_slash_x0020_rise_x0020_dot_x0020_articulate_x0020_dot_x0020_com_x0020_forward_x0020_slash_x0020_share_x0020_forward_x0020_slash_x0020_p_x0020_6_x0020_N_x0020_1_x0020_V_x0020_U_x0020_r_x0020_A_x0020_f_x0020_z_x0020_t_x0020_C_x0020_x_x0020_C_x0020_E_x0020_9_x0020_4_x0020_C_x0020_W_x0020_B_x0020_a_x0020_2_x0020_m_x0020_a_x0020_g_x0020_a_x0020_E_x0020_b_x0020_n_x0020_D_x0020_w_x0020_R_x0020_pound_x0020_sign_x0020_forward_x0020_slash" Lang=""/>
  <HyperLink xmlns="" ID="4eVN5YPHiOfoudGbtGXcNiLhc9Y=1026549799642.325_478.6064" language="" validate="" plainAltText="I_x0020_E_x0020_T_x0020_Design_x0020_Camp_x0020_Info_x0020_ay_x0020_Impaq_x0020_i_x0020_n_x0020_t_x0020_dot_x0020_com" Lang=""/>
  <HyperLink xmlns="" ID="7nmxZ4zM89SVhwTSLP4OI9pCF8o=1026549799642.325_471.0865" language="" validate="" plainAltText="I_x0020_E_x0020_T_x0020_Design_x0020_Camp_x0020_Info_x0020_ay_x0020_Impaq_x0020_i_x0020_n_x0020_t_x0020_dot_x0020_com" Lang=""/>
  <Shape xmlns="" ID="Yv02HpsJhATTNrRX7W8Hu6KriSU=" pdftag="P" isBookmarkSet="no" bookmark="no" Order="_x0033_"/>
  <Shape xmlns="" ID="eYmnBsFZ6WkkLQkExhSc0WnTO1E=" pdftag="P" artifact="_x0030_" isBookmarkSet="yes" bookmark="no" Order="_x0031_"/>
  <Shape xmlns="" ID="zZ4700rHuSvx2Fg99a7COZJihSE=" pdftag="Figure" isBookmarkSet="no" bookmark="no" formula="no" inline="no" Lang="" Order="_x0034_" artifact="_x0030_" validate="yes"/>
  <Shape xmlns="" ID="yiAEiopN00FjRtGw/0PMrMreN08=" pdftag="P" artifact="_x0030_" isBookmarkSet="yes" bookmark="no" Order="_x0032_"/>
  <Shape xmlns="" ID="hohXReqqoIL/n6w4cbbnqGn3ApY=" pdftag="_x005B_Artifact_x005D_" isBookmarkSet="no" bookmark="no" Order="_x002D_1"/>
  <Shape xmlns="" ID="QbIfrpLBTSicPZ4gUYTm/7Q/7cY=" pdftag="_x005B_Artifact_x005D_" isBookmarkSet="no" bookmark="no" Order="_x002D_1"/>
  <Shape xmlns="" ID="Yu9VT6ODmhwYpBI96xTt2pXsA/A=" pdftag="P" artifact="_x0030_" isBookmarkSet="yes" bookmark="no" Order="_x0031_"/>
  <Shape xmlns="" ID="3qrWpSwLKzrsj+w9B3FL8AccDSk=" pdftag="P" isBookmarkSet="no" bookmark="no" Order="_x0032_"/>
  <Shape xmlns="" ID="gD6lhRWbJvfI4m9hfbiH4CqW6C8=" Order="_x0034_" pdftag="_x005B_Artifact_x005D_" isBookmarkSet="no" bookmark="no"/>
  <Shape xmlns="" ID="ae8xyhODB+EJkgBER18CzMlzoZg=" Order="_x0033_" pdftag="_x005B_Artifact_x005D_" isBookmarkSet="no" bookmark="no"/>
  <Shape xmlns="" ID="VJoGZAoZXgQu2Jyb40xBrD81UcA=" Order="_x0032_" pdftag="H1" isBookmarkSet="no" bookmark="yes"/>
  <Shape xmlns="" ID="lHUAJhLUNTEhfzpmxzqepJUuc+A=" isBookmarkSet="yes" bookmark="no" pdftag="P" artifact="_x0030_" Order="_x0033_"/>
  <Shape xmlns="" ID="Z7czEgkgeib/Zez9Z6Z+4vhcJi0=" Order="_x0034_" pdftag="_x005B_Artifact_x005D_" isBookmarkSet="no" bookmark="no"/>
  <Shape xmlns="" ID="Rlx7lnwk+72b5CFMCX6vr6BBQCM=" pdftag="Figure" isBookmarkSet="no" bookmark="no" formula="no" inline="no" artifact="_x0030_" Lang="" Order="_x0031_" validate="yes"/>
  <Shape xmlns="" ID="Um/l29E7G8Tn/FjYKyequPzkydk=" pdftag="H2" isBookmarkSet="no" bookmark="yes" Order="_x0031_"/>
  <Shape xmlns="" ID="J9UMQb4uCY6Nm9jZiGX8dbkR8bI=" pdftag="P" isBookmarkSet="no" bookmark="no" Order="_x0033_"/>
  <Shape xmlns="" ID="ISQnWrQ2fa4VEOdZAZCvoumuwHY=" pdftag="" Order="_x0033_"/>
  <Shape xmlns="" ID="RC4jXVWZyVDIBXK9oqkzW9rvyzg=" Order="_x0034_" pdftag="_x005B_Artifact_x005D_" isBookmarkSet="no" bookmark="no"/>
  <Shape xmlns="" ID="SVKjfLUZDtsdficPoaD23smAlQ0=" Order="_x0035_" pdftag="_x005B_Artifact_x005D_" isBookmarkSet="no" bookmark="no"/>
  <Shape xmlns="" ID="6TW0UKAKdYqeTWDuzCSmayfA4MY=" pdftag="Figure" isBookmarkSet="no" bookmark="no" formula="no" inline="no" artifact="_x0030_" Lang="" Order="_x0032_" validate="yes"/>
  <Shape xmlns="" ID="Z1VnFGT2pkvSBFFJd40Fm8kwJbU=" pdftag="H2" isBookmarkSet="no" bookmark="yes" Order="_x0031_"/>
  <Shape xmlns="" ID="9hy8veKgiU1Ya3Nly8T6Aiuk9pI=" pdftag="P" isBookmarkSet="no" bookmark="no" Order="_x0035_"/>
  <Shape xmlns="" ID="5MIQni47BxqClqJVEgfL7mEM1cw=" pdftag="Figure" isBookmarkSet="no" bookmark="no" formula="no" inline="no" artifact="_x0030_" Lang="" Order="_x0032_" validate="yes"/>
  <Shape xmlns="" ID="fvavEiPi3ArhKzycLOGPqpsYwB8=" pdftag="Figure" isBookmarkSet="no" bookmark="no" formula="no" inline="no" artifact="_x0030_" Lang="" Order="_x0033_" validate="yes"/>
  <Shape xmlns="" ID="JghclX4daUxkTqqFbTK5rFebZqM=" Order="_x0036_" pdftag="_x005B_Artifact_x005D_" isBookmarkSet="no" bookmark="no"/>
  <Shape xmlns="" ID="lrXZL4JnHPUcdxGus35p++YOwtc=" Order="_x0037_" pdftag="_x005B_Artifact_x005D_" isBookmarkSet="no" bookmark="no"/>
  <Shape xmlns="" ID="TiSbaiarBCMl4GHIRSL6wRSVpog=" pdftag="P" isBookmarkSet="no" bookmark="no" Order="_x0034_"/>
  <Shape xmlns="" ID="KxPPxHsVa7jKqGUZvg5S0CqngiY=" pdftag="H2" isBookmarkSet="no" bookmark="yes" Order="_x0031_"/>
  <Shape xmlns="" ID="43QxD9lQmpquXXd+lm3Zd5e+BoM=" pdftag="P" isBookmarkSet="no" bookmark="no" Order="_x0032_"/>
  <Shape xmlns="" ID="pZK8+R7To6q4tVPjXtjuPNvIR1A=" Order="_x0033_" pdftag="_x005B_Artifact_x005D_" isBookmarkSet="no" bookmark="no"/>
  <Shape xmlns="" ID="m5X4vFvqdfZaYkRSJCnzj832//8=" Order="_x0034_" pdftag="_x005B_Artifact_x005D_" isBookmarkSet="no" bookmark="no"/>
  <Shape xmlns="" ID="sImztcvDOGuPIEuZUzibnZcKNgk=" pdftag="H2" isBookmarkSet="no" bookmark="yes" Order="_x0032_"/>
  <Shape xmlns="" ID="+Wxw7Fxkc+jM85Ge+RXW8uJn9qc=" pdftag="P" isBookmarkSet="no" bookmark="no" Order="_x0033_"/>
  <Shape xmlns="" ID="4WFrVQSmWpbpXvjyee2OaPwoC9c=" Order="_x0034_" pdftag="_x005B_Artifact_x005D_" isBookmarkSet="no" bookmark="no"/>
  <Shape xmlns="" ID="roBdwpw/lj85bR8hLZ0JDgiOhTg=" pdftag="Figure" isBookmarkSet="no" bookmark="no" formula="no" artifact="_x0030_" inline="no" Lang="" Order="_x0031_" validate="yes"/>
  <Shape xmlns="" ID="RpvMg/O4HPAj979ep8bJI/vpQ0A=" pdftag="P" isBookmarkSet="no" bookmark="no" Order="_x0033_"/>
  <Shape xmlns="" ID="kf6EDDkc5ad1oUgjGTMZpUF+37w=" pdftag="H2" isBookmarkSet="no" bookmark="yes" Order="_x0031_"/>
  <Shape xmlns="" ID="fjRpeAMl4tWA30erlncp/sJ9kCQ=" Order="_x0034_" pdftag="_x005B_Artifact_x005D_" isBookmarkSet="no" bookmark="no"/>
  <Shape xmlns="" ID="QWMb4kT6J2pEml3Xr6uUQ0pgFcw=" Order="_x0035_" pdftag="_x005B_Artifact_x005D_" isBookmarkSet="no" bookmark="no"/>
  <Shape xmlns="" ID="hW158Sc/gedh7ZBXygARpr2PlKU=" pdftag="Figure" isBookmarkSet="no" bookmark="no" formula="no" artifact="_x0030_" inline="no" Lang="" Order="_x0032_" validate="yes"/>
  <Shape xmlns="" ID="XpB4EVUII/5z5612kBzg4jewNLo=" pdftag="H2" isBookmarkSet="no" bookmark="yes" Order="_x0031_"/>
  <Shape xmlns="" ID="ao5Uz550zy0Cr0GfE9owtg+66wQ=" pdftag="P" isBookmarkSet="no" bookmark="no" Order="_x0032_"/>
  <Shape xmlns="" ID="4hDZ94t8YTzLVwtubBja2rOnt+k=" Order="_x0033_" pdftag="_x005B_Artifact_x005D_" isBookmarkSet="no" bookmark="no"/>
  <Shape xmlns="" ID="HM3wQZY7O7170gfSxzSt8/49+TA=" Order="_x0034_" pdftag="_x005B_Artifact_x005D_" isBookmarkSet="no" bookmark="no"/>
  <Shape xmlns="" ID="fyER+RifSsYzoUUPGWkWStUHF0Q=" pdftag="H2" isBookmarkSet="no" bookmark="yes" Order="_x0031_"/>
  <Shape xmlns="" ID="s2H3zljOYrFpNadzwlmngEek18U=" pdftag="P" isBookmarkSet="no" bookmark="no" Order="_x0032_"/>
  <Shape xmlns="" ID="fqpaTTExksq8YHFYps4FPnnMIJw=" Order="_x0034_" pdftag="_x005B_Artifact_x005D_" isBookmarkSet="no" bookmark="no"/>
  <Shape xmlns="" ID="jJlQXbBiKFj6H3dw2s/r2puk94o=" Order="_x0035_" pdftag="_x005B_Artifact_x005D_" isBookmarkSet="no" bookmark="no"/>
  <Shape xmlns="" ID="NoRFwZEjFEOXvGrEYAO2KYUFpcU=" pdftag="Figure" isBookmarkSet="no" bookmark="no" formula="no" artifact="_x0030_" inline="no" Lang="" Order="_x0033_" validate="yes"/>
  <Shape xmlns="" ID="SslGdKguC5wdM4aUpHAozYl/FqE=" pdftag="H2" isBookmarkSet="no" bookmark="yes" Order="_x0031_"/>
  <Shape xmlns="" ID="f87yTFBMEr9e5ob5DLE+vgeNZvk=" pdftag="P" isBookmarkSet="no" bookmark="no" Order="_x0032_"/>
  <Shape xmlns="" ID="oOKJRM9JBdyPgNX3FtH1vRDi6mQ=" Order="_x0034_" pdftag="_x005B_Artifact_x005D_" isBookmarkSet="no" bookmark="no"/>
  <Shape xmlns="" ID="24wNR52Co+u8Y9MB8PaYRWDKDJ8=" Order="_x0035_" pdftag="_x005B_Artifact_x005D_" isBookmarkSet="no" bookmark="no"/>
  <Shape xmlns="" ID="mJpyAWmtRPIrargdMB2o4hNNQx0=" pdftag="Figure" isBookmarkSet="no" bookmark="no" artifact="_x0030_" formula="no" inline="no" Lang="" Order="_x0033_" validate="yes"/>
  <Shape xmlns="" ID="mLfYinRqjKY3crm7XE9Dy4tv5Uk=" pdftag="H2" isBookmarkSet="no" bookmark="yes" Order="_x0032_"/>
  <Shape xmlns="" ID="i1ikCqVum79lTB6DplsOB7Z24eg=" Order="_x0034_" pdftag="_x005B_Artifact_x005D_" isBookmarkSet="no" bookmark="no"/>
  <Shape xmlns="" ID="7HV+JI1FV3Hhf2MaXT/+mEfauh4=" pdftag="P" isBookmarkSet="no" bookmark="no" Order="_x0033_"/>
  <Shape xmlns="" ID="yhkGYIRM99nRzfddVEyBEC1XHec=" pdftag="Figure" isBookmarkSet="no" bookmark="no" formula="no" artifact="_x0030_" inline="no" Lang="" Order="_x0031_" validate="yes"/>
  <Shape xmlns="" ID="keDPlPa4CgZWSY648KklevU9/Ds=" isBookmarkSet="no" bookmark="no" formula="no" inline="no" pdftag="Figure" artifact="_x0030_" Lang="" Order="_x0032_" validate="yes"/>
  <Shape xmlns="" ID="IZfxf+2gka87CvAqTPtZxcjBhUs=" pdftag="H2" isBookmarkSet="no" bookmark="yes" Order="_x0031_"/>
  <Shape xmlns="" ID="aKl1X/3Euic3EbWLGAT/GO7heWM=" pdftag="P" isBookmarkSet="no" bookmark="no" Order="_x0033_"/>
  <Shape xmlns="" ID="SDWDJqRMpXKOUh1lcDJ8vm67pas=" Order="_x0034_" pdftag="_x005B_Artifact_x005D_" isBookmarkSet="no" bookmark="no"/>
  <Shape xmlns="" ID="PG5CjLehBb3rl9dRfdQteadjDBc=" Order="_x0035_" pdftag="_x005B_Artifact_x005D_" isBookmarkSet="no" bookmark="no"/>
  <Shape xmlns="" ID="juD8uYCbM45B8FivHTUslborE84=" isBookmarkSet="no" bookmark="no" formula="no" inline="no" pdftag="Figure" artifact="_x0030_" Lang="" Order="_x0035_" validate="yes"/>
  <Shape xmlns="" ID="5gtpQtbIQNTVpndW5LUjj49siSU=" pdftag="H2" isBookmarkSet="no" bookmark="yes" Order="_x0031_"/>
  <Shape xmlns="" ID="sGwmvQYlKrFTDbH1WBvJJUhnlrM=" pdftag="P" isBookmarkSet="no" bookmark="no" Order="_x0034_"/>
  <Shape xmlns="" ID="duEG/vY0mIg/NLIIEccK8pzNNRI=" pdftag="P" isBookmarkSet="no" bookmark="no" Order="_x0032_"/>
  <Shape xmlns="" ID="bOFjt/WbIRlN5FdsSU0SQoCT3Iw=" pdftag="Figure" isBookmarkSet="no" bookmark="no" formula="no" artifact="_x0030_" inline="no" Lang="" Order="_x0033_" validate="yes"/>
  <Shape xmlns="" ID="5HYg0i4+6Ox+9cbw/11sm0bXgOs=" Order="_x0036_" pdftag="_x005B_Artifact_x005D_" isBookmarkSet="no" bookmark="no"/>
  <Shape xmlns="" ID="X1izXYbcNczScstlr3iVwJJm34Q=" Order="_x0037_" pdftag="_x005B_Artifact_x005D_" isBookmarkSet="no" bookmark="no"/>
  <Shape xmlns="" ID="1PVvbpaTxsnOUjcp4y3E00VB8M8=" pdftag="H2" isBookmarkSet="no" bookmark="yes" Order="_x0031_"/>
  <Shape xmlns="" ID="sHwR4ZWG5pQY80FqsRH2q+7zHCQ=" pdftag="" Order="_x0032_"/>
  <Shape xmlns="" ID="r0nO1xzhF5ZIBWEI70u24dVsBVI=" pdftag="P" isBookmarkSet="no" bookmark="no" Order="_x0032_"/>
  <Shape xmlns="" ID="wj0xaujI/8qYFKHwLsDg2dU4Xcc=" Order="_x0033_" pdftag="_x005B_Artifact_x005D_" isBookmarkSet="no" bookmark="no"/>
  <Shape xmlns="" ID="TJt3A1WZNQVzimMRFtgi6be3LBY=" Order="_x0034_" pdftag="_x005B_Artifact_x005D_" isBookmarkSet="no" bookmark="no"/>
  <Shape xmlns="" ID="Yl0wxB79Drlu2MCrZqD+AT9qktE=" pdftag="P" isBookmarkSet="no" bookmark="no" Order="_x0033_"/>
  <Shape xmlns="" ID="FuayIShl0jdDZKK8RIKkU1ddp8Q=" Order="_x0034_" pdftag="_x005B_Artifact_x005D_" isBookmarkSet="no" bookmark="no"/>
  <Shape xmlns="" ID="AkTSOe2I9O32Q7mFET+sp8OSASM=" Order="_x0035_" pdftag="_x005B_Artifact_x005D_" isBookmarkSet="no" bookmark="no"/>
  <Shape xmlns="" ID="p8/KdFEouDWQspzWW6aYMNwH1Ag=" pdftag="H2" isBookmarkSet="no" bookmark="yes" Order="_x0031_"/>
  <Shape xmlns="" ID="PV/E5l5cen1Ekjs52rDjF1ZXC/E=" pdftag="Figure" isBookmarkSet="no" bookmark="no" formula="no" artifact="_x0030_" inline="no" Lang="" Order="_x0032_" validate="yes"/>
  <Shape xmlns="" ID="Z2FNyXxDH6uTX1Bs1cQgc+eETbU=" pdftag="H2" isBookmarkSet="no" bookmark="yes" Order="_x0031_"/>
  <Shape xmlns="" ID="68pRFZqt9DwzdRpSAT0nXzk1UWU=" pdftag="" Order="_x0032_"/>
  <Shape xmlns="" ID="DC3wLrNnz0YlWH98xW2EJkIYKOw=" pdftag="P" isBookmarkSet="no" bookmark="no" Order="_x0032_"/>
  <Shape xmlns="" ID="Q2g8RfvBw6eO9GYcACkrYFNz/Pc=" Order="_x0036_" pdftag="_x005B_Artifact_x005D_" isBookmarkSet="no" bookmark="no"/>
  <Shape xmlns="" ID="gz/yDZypS63M0F2CNRmyZ9A19P0=" Order="_x0037_" pdftag="_x005B_Artifact_x005D_" isBookmarkSet="no" bookmark="no"/>
  <Shape xmlns="" ID="qme0g9qT/5DiLwwDOWCfYaWCdh0=" isBookmarkSet="no" bookmark="no" formula="no" inline="no" pdftag="Figure" artifact="_x0030_" Lang="" Order="_x0034_" validate="yes"/>
  <Shape xmlns="" ID="jBLx6DhZS6nuq7ujA/QNGW1un0M=" pdftag="P" isBookmarkSet="no" bookmark="no" Order="_x0035_"/>
  <Shape xmlns="" ID="qbVzAQqJAjjYuwiSHgOTOM98P48=" pdftag="Figure" isBookmarkSet="no" bookmark="no" formula="no" artifact="_x0030_" inline="no" Lang="" Order="_x0033_" validate="yes"/>
  <Shape xmlns="" ID="oBex8GQldph4OYR2D6w2uG4oQHA=" isBookmarkSet="no" bookmark="no" formula="no" inline="no" pdftag="Figure" artifact="_x0030_" Lang="" Order="_x0034_" validate="yes"/>
  <Shape xmlns="" ID="6oHGlzwMGTcIYOh8a8Je+UlPkJQ=" pdftag="H2" isBookmarkSet="no" bookmark="yes" Order="_x0032_"/>
  <Shape xmlns="" ID="ejERT+QRTMXhqRuLKRdXC2Ya2J8=" pdftag="P" isBookmarkSet="no" bookmark="no" Order="_x0033_"/>
  <Shape xmlns="" ID="RiRvOaCVy2rDg8tXrOXstXRceDg=" Order="_x0034_" pdftag="_x005B_Artifact_x005D_" isBookmarkSet="no" bookmark="no"/>
  <Shape xmlns="" ID="p8Rg0cPJEa/RN+I7FIhG4vEIIJk=" pdftag="Figure" isBookmarkSet="no" bookmark="no" formula="no" artifact="_x0030_" inline="no" Lang="" Order="_x0031_" validate="yes"/>
  <Shape xmlns="" ID="C7fwpVS2x/AqPmMgRyM3ur8WHI4=" pdftag="H2" isBookmarkSet="no" bookmark="yes" Order="_x0031_"/>
  <Shape xmlns="" ID="cnZ5LPpTEwy+ULqMiuKkNoyk5U0=" pdftag="" Order="_x0034_"/>
  <Shape xmlns="" ID="tOzWCpZ6WRz33G/EwH1nkYYkxPs=" pdftag="P" isBookmarkSet="no" bookmark="no" Order="_x0033_"/>
  <Shape xmlns="" ID="SFak73w6QcuI/675VFOxIAgT8nQ=" Order="_x0034_" pdftag="_x005B_Artifact_x005D_" isBookmarkSet="no" bookmark="no"/>
  <Shape xmlns="" ID="V6u8mfrImMkXVcbStFtvFCDUhBs=" Order="_x0035_" pdftag="_x005B_Artifact_x005D_" isBookmarkSet="no" bookmark="no"/>
  <Shape xmlns="" ID="CZhjpyoxfMoIaxXR2Co+cwLlNkQ=" pdftag="Figure" isBookmarkSet="no" bookmark="no" formula="no" artifact="_x0030_" inline="no" Lang="" Order="_x0032_" validate="yes"/>
  <Shape xmlns="" ID="hn4juENOZiYXU0WbVMSbv8L+0cA=" pdftag="H2" isBookmarkSet="no" bookmark="yes" Order="_x0031_"/>
  <Shape xmlns="" ID="hDi6bifmUnbJ5CZBcFxe+TUWM/E=" pdftag="P" isBookmarkSet="no" bookmark="no" Order="_x0033_"/>
  <Shape xmlns="" ID="mbEWnX827Gtiz9I4hBkVZArWeFs=" Order="_x0034_" pdftag="_x005B_Artifact_x005D_" isBookmarkSet="no" bookmark="no"/>
  <Shape xmlns="" ID="NspL9uVs2CNhUGFLdX9dW964yeg=" Order="_x0035_" pdftag="_x005B_Artifact_x005D_" isBookmarkSet="no" bookmark="no"/>
  <Shape xmlns="" ID="AFPZ3dn8pc+eQdrHnBQNrt915vk=" pdftag="Figure" isBookmarkSet="no" bookmark="no" artifact="_x0030_" formula="no" inline="no" Lang="" Order="_x0032_" validate="yes"/>
  <Shape xmlns="" ID="+/EWQYVoGcImg45bdxfkhreM3E8=" pdftag="H2" isBookmarkSet="no" bookmark="yes" Order="_x0032_"/>
  <Shape xmlns="" ID="zjztGJodgpI/mG2swMy3hoKuh1E=" pdftag="P" isBookmarkSet="no" bookmark="no" Order="_x0033_"/>
  <Shape xmlns="" ID="cI/vOCtx00HMTFwJ4j0/Itk0w2g=" Order="_x0034_" pdftag="_x005B_Artifact_x005D_" isBookmarkSet="no" bookmark="no"/>
  <Shape xmlns="" ID="68BoDpGed6Gmz7YTf3KGMVGHq9Y=" pdftag="Figure" isBookmarkSet="no" bookmark="no" formula="no" artifact="_x0030_" inline="no" Lang="" Order="_x0031_" validate="yes"/>
  <Shape xmlns="" ID="GSOuOYQVFzsb8CR4PH0psVx9dgo=" pdftag="" Order="_x0032_"/>
  <Shape xmlns="" ID="vuENqas6jVBS42wUe/Tc70fDJeI=" pdftag="H2" isBookmarkSet="no" bookmark="yes" Order="_x0031_"/>
  <Shape xmlns="" ID="MP+WxmOUkbIhW+K14zQOTmwjHCk=" pdftag="P" isBookmarkSet="no" bookmark="no" Order="_x0032_"/>
  <Shape xmlns="" ID="VO0HxpUCrE0nh7CeX1r64Qoxgtc=" pdftag="Figure" isBookmarkSet="no" bookmark="no" formula="no" inline="no" artifact="_x0030_" Lang="" Order="_x0033_" validate="yes"/>
  <Shape xmlns="" ID="xAllQWCp0KMu1OG56am467MJ/J4=" Order="_x0034_" pdftag="_x005B_Artifact_x005D_" isBookmarkSet="no" bookmark="no"/>
  <Shape xmlns="" ID="z6P2inOFAj3F/7T2VQflixA612I=" Order="_x0035_" pdftag="_x005B_Artifact_x005D_" isBookmarkSet="no" bookmark="no"/>
  <Shape xmlns="" ID="AYWKd9rXZqiQeBTaEne4h8US0dk=" pdftag="H2" isBookmarkSet="no" bookmark="yes" Order="_x0031_"/>
  <Shape xmlns="" ID="hFATm1aE8DGzwF2UCWm9396zEmU=" pdftag="" Order="_x0033_"/>
  <Shape xmlns="" ID="Knl3hT0bgR004PZ1OxmayVH6jH0=" pdftag="P" isBookmarkSet="no" bookmark="no" Order="_x0032_"/>
  <Shape xmlns="" ID="dCVF8cfzRnOf6Or3cENLDXC7Lao=" Order="_x0034_" pdftag="_x005B_Artifact_x005D_" isBookmarkSet="no" bookmark="no"/>
  <Shape xmlns="" ID="1HtvDylqVuPV7Cy59jt4OHJH8Fk=" Order="_x0033_" pdftag="_x005B_Artifact_x005D_" isBookmarkSet="no" bookmark="no"/>
  <Shape xmlns="" ID="nDm5GYyOV1vCxtXcDpaUrKVyb6o=" pdftag="H2" isBookmarkSet="no" bookmark="yes" Order="_x0031_"/>
  <Shape xmlns="" ID="4AbN3PWg7j86IoBmA9CAtb91IHo=" pdftag="" Order="_x0033_"/>
  <Shape xmlns="" ID="1k/1BMF4xO4279gt+f5WSVvSeVg=" pdftag="P" isBookmarkSet="no" bookmark="no" Order="_x0032_"/>
  <Shape xmlns="" ID="g0WsoSXsYicMb3ZsMoDdcedKkQU=" Order="_x0033_" pdftag="_x005B_Artifact_x005D_" isBookmarkSet="no" bookmark="no"/>
  <Shape xmlns="" ID="AfpVgdnsmTxHve5p6eDRFecSSPE=" Order="_x0034_" pdftag="_x005B_Artifact_x005D_" isBookmarkSet="no" bookmark="no"/>
  <Shape xmlns="" ID="qxDIR9YwROip8Xj256GUMpD/D5w=" pdftag="P" isBookmarkSet="no" bookmark="no" Order="_x0033_"/>
  <Shape xmlns="" ID="DgpsaYnU4NWyg72mkxyghy9YjoM=" pdftag="H2" isBookmarkSet="no" bookmark="yes" Order="_x0031_"/>
  <Shape xmlns="" ID="SWdgx/qituqY5851mb6x5d6/RTw=" pdftag="Figure" isBookmarkSet="no" bookmark="no" formula="no" inline="no" artifact="_x0030_" Lang="" Order="_x0032_" validate="yes"/>
  <Shape xmlns="" ID="kZb+5s70UQlncX/xG/aiVjdIqxA=" Order="_x0034_" pdftag="_x005B_Artifact_x005D_" isBookmarkSet="no" bookmark="no"/>
  <Shape xmlns="" ID="EQI84WukslXYwIxL5bhGra/+Y4o=" Order="_x0035_" pdftag="_x005B_Artifact_x005D_" isBookmarkSet="no" bookmark="no"/>
  <Shape xmlns="" ID="H0PIVKeF1B/ajrITBZgPHOOy5cg=" pdftag="" Order="_x0033_"/>
  <Shape xmlns="" ID="FrswawkgOUFwZBUErmfAvq+LyVE=" pdftag="H2" isBookmarkSet="no" bookmark="yes" Order="_x0031_"/>
  <Shape xmlns="" ID="CI5awzWAhA+sSVhBML7BYR89cQ0=" pdftag="P" isBookmarkSet="no" bookmark="no" Order="_x0033_"/>
  <Shape xmlns="" ID="3p8jSPeWEd912Jrw/ECsBpqZYUU=" Order="_x0034_" pdftag="_x005B_Artifact_x005D_" isBookmarkSet="no" bookmark="no"/>
  <Shape xmlns="" ID="oOclpbU6MOT1v9zxEkd565P8164=" Order="_x0035_" pdftag="_x005B_Artifact_x005D_" isBookmarkSet="no" bookmark="no"/>
  <Shape xmlns="" ID="TahJOSX0NBR7aWIBehNQxmg7gqQ=" pdftag="Figure" isBookmarkSet="no" bookmark="no" formula="no" artifact="_x0030_" inline="no" Lang="" Order="_x0032_" validate="yes"/>
  <Shape xmlns="" ID="F9IeUJsFXoJl7IPr5D5BKC+WrJA=" pdftag="H2" isBookmarkSet="no" bookmark="yes" Order="_x0032_"/>
  <Shape xmlns="" ID="0iKy0WPAup5cjtgoGD0i86TBeR4=" pdftag="P" isBookmarkSet="no" bookmark="no" Order="_x0033_"/>
  <Shape xmlns="" ID="I9+zclbsizD3pltT58O5Cn/k+wU=" Order="_x0034_" pdftag="_x005B_Artifact_x005D_" isBookmarkSet="no" bookmark="no"/>
  <Shape xmlns="" ID="U4Gt/rSq8rV1q8sULttgyGPzYok=" pdftag="Figure" isBookmarkSet="no" bookmark="no" formula="no" artifact="_x0030_" inline="no" Lang="" Order="_x0031_" validate="yes"/>
  <Shape xmlns="" ID="lisgRDLEztcEbuWF0BmNyR9EE98=" pdftag="H2" isBookmarkSet="no" bookmark="yes" Order="_x0031_"/>
  <Shape xmlns="" ID="pdsB21taB/DEAx01iuDuVoUTGII=" Order="_x0034_" pdftag="_x005B_Artifact_x005D_" isBookmarkSet="no" bookmark="no"/>
  <Shape xmlns="" ID="9ZQ5QOWeCoHbMLhLUZkrkr1lR08=" isBookmarkSet="no" bookmark="no" formula="no" inline="no" pdftag="Figure" artifact="_x0030_" Lang="" Order="_x0032_" validate="yes"/>
  <Shape xmlns="" ID="VVI9rgprGVSXFnFDxy4TLjQ90cs=" Order="_x0033_" pdftag="_x005B_Artifact_x005D_" isBookmarkSet="no" bookmark="no"/>
  <Shape xmlns="" ID="dy+3oykCiRCa8umb71D+7TnahQQ=" pdftag="H2" isBookmarkSet="no" bookmark="yes" Order="_x0031_"/>
  <Shape xmlns="" ID="WQxC96z9Q8Q1iHE+8/BAzBv4u00=" pdftag="" Order="_x0034_"/>
  <Shape xmlns="" ID="HNvrmuzvoaA7eVuV1FTBON/MWR4=" pdftag="P" isBookmarkSet="no" bookmark="no" Order="_x0033_"/>
  <Shape xmlns="" ID="Dyr1F6LBNi0XRv3AgBqJVl6xbR0=" pdftag="P" isBookmarkSet="no" bookmark="no" Order="_x0034_"/>
  <Shape xmlns="" ID="GFmIHvaHDf1cZGQEhFC78Dl8oVU=" Order="_x0035_" pdftag="_x005B_Artifact_x005D_" isBookmarkSet="no" bookmark="no"/>
  <Shape xmlns="" ID="/CDfyxmsadi/IJkfZvUn+qbYXew=" Order="_x0036_" pdftag="_x005B_Artifact_x005D_" isBookmarkSet="no" bookmark="no"/>
  <Shape xmlns="" ID="jZvg1a2t/Kzru6zYqy7u1ywQHg0=" pdftag="Figure" isBookmarkSet="no" bookmark="no" formula="no" artifact="_x0030_" inline="no" Lang="" Order="_x0032_" validate="yes"/>
  <Shape xmlns="" ID="pnReDhw0+Gn8kfR+krMbHieburU=" isBookmarkSet="no" bookmark="no" formula="no" inline="no" pdftag="Figure" artifact="_x0030_" Lang="" Order="_x0031_" validate="yes"/>
  <Shape xmlns="" ID="zQesqNlBf37gCZqfJwqeO+60SSM=" pdftag="H2" isBookmarkSet="no" bookmark="yes" Order="_x0032_"/>
  <Shape xmlns="" ID="fmQnQsiWXZslQpIx+goHM4TXzsA=" Order="_x0034_" pdftag="_x005B_Artifact_x005D_" isBookmarkSet="no" bookmark="no"/>
  <Shape xmlns="" ID="dAEw1Y1hQF7S9AXyCqG3V0gfQBU=" Order="_x0035_" pdftag="_x005B_Artifact_x005D_" isBookmarkSet="no" bookmark="no"/>
  <Shape xmlns="" ID="5IbJN/yHYICDjCxakW9uau/p6js=" pdftag="" Order="_x0034_"/>
  <Shape xmlns="" ID="9J/SqTh7tnlRjyJuM8hyv69MAm8=" pdftag="P" isBookmarkSet="no" bookmark="no" Order="_x0033_"/>
  <Shape xmlns="" ID="xczV8dQ0z+HJPux+w7ffqXqQPAg=" pdftag="P" isBookmarkSet="no" bookmark="no" Order="_x0033_"/>
  <Shape xmlns="" ID="TJDy8/wO91DRdcfTy/yHaFs3zHE=" pdftag="H2" isBookmarkSet="no" bookmark="yes" Order="_x0031_"/>
  <Shape xmlns="" ID="T6sF41B2yYy+u1srF5lMCrk9ie8=" Order="_x0036_" pdftag="_x005B_Artifact_x005D_" isBookmarkSet="no" bookmark="no"/>
  <Shape xmlns="" ID="yk3tcusIemmdlmE0Pn9EgvKVvxk=" Order="_x0037_" pdftag="_x005B_Artifact_x005D_" isBookmarkSet="no" bookmark="no"/>
  <Shape xmlns="" ID="kW2GwmfjZ3CBZGnSDhampuADo1k=" pdftag="Figure" isBookmarkSet="no" bookmark="no" formula="no" inline="no" artifact="_x0030_" Lang="" Order="_x0034_" validate="yes"/>
  <Shape xmlns="" ID="TgFhZ8jTdcvBBmObnGgA8U1W6pU=" pdftag="P" isBookmarkSet="no" bookmark="no" Order="_x0035_"/>
  <Shape xmlns="" ID="DlnJrY+XwmfVDxpy1WvHUWSfVnw=" pdftag="Figure" isBookmarkSet="no" bookmark="no" formula="no" artifact="_x0030_" inline="no" Lang="" Order="_x0032_" validate="yes"/>
  <Shape xmlns="" ID="IgyPm0L8Old6DqQVwSAzjEXeYU0=" pdftag="H2" isBookmarkSet="no" bookmark="yes" Order="_x0032_"/>
  <Shape xmlns="" ID="GNzfVCFUk//6Z4171eha8cQxQHY=" pdftag="P" isBookmarkSet="no" bookmark="no" Order="_x0033_"/>
  <Shape xmlns="" ID="kA1WkbU9jKG0D7NNEaEg26JyZog=" Order="_x0034_" pdftag="_x005B_Artifact_x005D_" isBookmarkSet="no" bookmark="no"/>
  <Shape xmlns="" ID="H0dto+ouI3yip/B6Yiv+ewMlwxs=" pdftag="Figure" isBookmarkSet="no" bookmark="no" formula="no" artifact="_x0030_" inline="no" Lang="" Order="_x0031_" validate="yes"/>
  <Shape xmlns="" ID="NuYoS7ivFiKiqL3fGAZOdVCtDN0=" pdftag="H2" isBookmarkSet="no" bookmark="yes" Order="_x0031_"/>
  <Shape xmlns="" ID="u3zh9Pb2lKiL9rekFgPDkPEADJ0=" Order="_x0033_" pdftag="_x005B_Artifact_x005D_" isBookmarkSet="no" bookmark="no"/>
  <Shape xmlns="" ID="c5wme84ItK7CXYlUMiPP0YgRO8M=" Order="_x0034_" pdftag="_x005B_Artifact_x005D_" isBookmarkSet="no" bookmark="no"/>
  <Shape xmlns="" ID="Aml7RMMZwZGptaKEGvm+ELEjn00=" isBookmarkSet="no" bookmark="no" formula="no" inline="no" pdftag="Figure" artifact="_x0030_" Lang="" Order="_x0032_" validate="yes"/>
  <Shape xmlns="" ID="S6WwHgq3xdmpfYklVihJ4dBwq9k=" pdftag="P" isBookmarkSet="no" bookmark="no" Order="_x0032_"/>
  <Shape xmlns="" ID="EbWsKq92Iw6Mr5Z1j1EkxLGKPHs=" pdftag="H2" isBookmarkSet="no" bookmark="yes" Order="_x0031_"/>
  <Shape xmlns="" ID="i9k4nfRUgInzYm7oTINPqiN1+xI=" pdftag="" Order="_x0033_"/>
  <Shape xmlns="" ID="xdlJBh56Oew0xMNeoVv41QYCV3Q=" Order="_x0034_" pdftag="_x005B_Artifact_x005D_" isBookmarkSet="no" bookmark="no"/>
  <Shape xmlns="" ID="ZDrymfyDnZnmu2i2sWDCwMkUaqw=" Order="_x0035_" pdftag="_x005B_Artifact_x005D_" isBookmarkSet="no" bookmark="no"/>
  <Shape xmlns="" ID="gxwzfZnzt3RE/o6cg/ogGy0Gbz0=" pdftag="Figure" isBookmarkSet="no" bookmark="no" formula="no" artifact="_x0030_" inline="no" Lang="" Order="_x0033_" validate="yes"/>
  <Shape xmlns="" ID="ihO3B5DbCmw2gQFdRI6/581NCUM=" Order="_x0035_" pdftag="_x005B_Artifact_x005D_" isBookmarkSet="no" bookmark="no"/>
  <Shape xmlns="" ID="/quTdPApzCe1a6Hgm7Az8lNd85M=" Order="_x0034_" pdftag="_x005B_Artifact_x005D_" isBookmarkSet="no" bookmark="no"/>
  <Shape xmlns="" ID="YqxFPZ1gdHBM3UQLpDhn0g9g89A=" pdftag="Figure" isBookmarkSet="no" bookmark="no" formula="no" artifact="_x0030_" inline="no" Lang="" Order="_x0032_" validate="yes"/>
  <Shape xmlns="" ID="gV6hfSlVA+G/Ft9QZmfRrPg2M1M=" pdftag="H2" isBookmarkSet="no" bookmark="yes" Order="_x0031_"/>
  <Shape xmlns="" ID="/RLCvcTz/BtcwKfgDsKq8I2+xps=" pdftag="P" isBookmarkSet="no" bookmark="no" Order="_x0033_"/>
  <Shape xmlns="" ID="r998OOS1AvKiR494lyU6z2SV9wU=" pdftag="H2" isBookmarkSet="no" bookmark="yes" Order="_x0031_"/>
  <Shape xmlns="" ID="37by5N8f8Wh4FCSqjSAttU/GDZQ=" pdftag="" Order="_x0032_"/>
  <Shape xmlns="" ID="aSvbzSHoOC/aUiQqFuONLm/AkpM=" pdftag="P" isBookmarkSet="no" bookmark="no" Order="_x0032_"/>
  <Shape xmlns="" ID="0aRAY9qDjLnocskXDOwxlVFpR4I=" Order="_x0033_" pdftag="_x005B_Artifact_x005D_" isBookmarkSet="no" bookmark="no"/>
  <Shape xmlns="" ID="MRev33XSzlj+VikUKSHYsBMD2nA=" Order="_x0034_" pdftag="_x005B_Artifact_x005D_" isBookmarkSet="no" bookmark="no"/>
  <Shape xmlns="" ID="PEm+nqyavyAPouSVIw6/MD0vVJc=" Order="_x0038_" pdftag="_x005B_Artifact_x005D_" isBookmarkSet="no" bookmark="no"/>
  <Shape xmlns="" ID="P7ask3Zm5bzEM+SPqHd3HIbciOo=" pdftag="P" isBookmarkSet="no" bookmark="no" Order="_x0034_"/>
  <Shape xmlns="" ID="8AgHYaV/ER1PtN9GykXWGlQuLqQ=" pdftag="H2" isBookmarkSet="no" bookmark="yes" Order="_x0031_"/>
  <Shape xmlns="" ID="XTCv+KcOSQqo4RowAOMD1y5a+KE=" pdftag="P" isBookmarkSet="no" bookmark="no" Order="_x0033_"/>
  <Shape xmlns="" ID="FWWjEDvw7kTrBwfmzlpIUHMuGQw=" pdftag="Figure" isBookmarkSet="no" bookmark="no" formula="no" inline="no" artifact="_x0030_" Lang="" Order="_x0035_" validate="yes"/>
  <Shape xmlns="" ID="beoniDzWcNh8b6xMhV8Krnq7Wxg=" pdftag="P" isBookmarkSet="no" bookmark="no" Order="_x0036_"/>
  <Shape xmlns="" ID="RCQ1IWE1qj7Dtlzy4iNaVNcE5Ro=" Order="_x0037_" pdftag="_x005B_Artifact_x005D_" isBookmarkSet="no" bookmark="no"/>
  <Shape xmlns="" ID="n2JK7flKjyJNY8ons7fKMRVTkKw=" pdftag="Figure" isBookmarkSet="no" bookmark="no" formula="no" artifact="_x0030_" inline="no" Lang="" Order="_x0032_" validate="yes"/>
  <Shape xmlns="" ID="5nmVHrBeLwLt0UHuXpI2yc3fpG0=" pdftag="H2" isBookmarkSet="no" bookmark="yes" Order="_x0031_"/>
  <Shape xmlns="" ID="bRnml01i0HpUin/L/JlK7VxqO88=" pdftag="P" isBookmarkSet="no" bookmark="no" Order="_x0033_"/>
  <Shape xmlns="" ID="r7ap1ZlP7DGvr9cvx5AQg/gyYlE=" Order="_x0034_" pdftag="_x005B_Artifact_x005D_" isBookmarkSet="no" bookmark="no"/>
  <Shape xmlns="" ID="N20/em8nW0pQacrISahX9p7KR9c=" Order="_x0035_" pdftag="_x005B_Artifact_x005D_" isBookmarkSet="no" bookmark="no"/>
  <Shape xmlns="" ID="qHPNk1f+CycriRyWHBmNiGAVAE0=" pdftag="Figure" isBookmarkSet="no" bookmark="no" formula="no" artifact="_x0030_" inline="no" Lang="" Order="_x0032_" validate="yes"/>
  <Shape xmlns="" ID="5g+iJNTDSAOXlrdA/l9vpPIdKCc=" pdftag="H2" isBookmarkSet="no" bookmark="yes" Order="_x0032_"/>
  <Shape xmlns="" ID="U2FnEd6GfcEVzz/ScfjsLiQRPTo=" pdftag="P" isBookmarkSet="no" bookmark="no" Order="_x0033_"/>
  <Shape xmlns="" ID="3fMKvuzT2G/ophPX7kDB2P183Yg=" Order="_x0034_" pdftag="_x005B_Artifact_x005D_" isBookmarkSet="no" bookmark="no"/>
  <Shape xmlns="" ID="hx/ojC45Kf7OY8+Kpg78Ly/EPuM=" pdftag="Figure" isBookmarkSet="no" bookmark="no" formula="no" artifact="_x0030_" inline="no" Lang="" Order="_x0031_" validate="yes"/>
  <Shape xmlns="" ID="bz3hcOuk+8XbP91hpESG74OQOMI=" pdftag="H2" isBookmarkSet="no" bookmark="yes" Order="_x0031_"/>
  <Shape xmlns="" ID="8hrn9aS5x3sf7xHVjdFGKqx4mlg=" pdftag="Figure" isBookmarkSet="no" bookmark="no" formula="no" artifact="_x0030_" inline="no" Lang="" Order="_x0032_" validate="yes"/>
  <Shape xmlns="" ID="z8KJbrGbQdVt4SFT5VM5yhd+kBU=" pdftag="P" isBookmarkSet="no" bookmark="no" Order="_x0033_"/>
  <Shape xmlns="" ID="v5pA1qDk+WU/wJoklnOS2vmS9KM=" Order="_x0034_" pdftag="_x005B_Artifact_x005D_" isBookmarkSet="no" bookmark="no"/>
  <Shape xmlns="" ID="ATfCZJbrwbDWmIhP4kz5RuICRXg=" Order="_x0035_" pdftag="_x005B_Artifact_x005D_" isBookmarkSet="no" bookmark="no"/>
  <Shape xmlns="" ID="y3dWZlg3vmf18mepRrWSykzMOM8=" pdftag="P" isBookmarkSet="no" bookmark="no" Order="_x0032_"/>
  <Shape xmlns="" ID="MQBd3cHS3j2ggZiR5mF5fIWZUG8=" pdftag="H2" isBookmarkSet="no" bookmark="yes" Order="_x0031_"/>
  <Shape xmlns="" ID="q8BfVhLsLex88v8wT1nxPi1w7+4=" isBookmarkSet="no" bookmark="no" formula="no" inline="no" pdftag="Figure" artifact="_x0030_" Lang="" Order="_x0033_" validate="yes"/>
  <Shape xmlns="" ID="AKcbk1Ydr1ZmU2Qc+1LNysP/1As=" pdftag="P" isBookmarkSet="no" bookmark="no" Order="_x0034_"/>
  <Shape xmlns="" ID="/LuurCjaLUdlpu2vyh5IlCZg5TM=" Order="_x0035_" pdftag="_x005B_Artifact_x005D_" isBookmarkSet="no" bookmark="no"/>
  <Shape xmlns="" ID="40sNRxMkwTy3ohAQTteKQjb3piU=" Order="_x0036_" pdftag="_x005B_Artifact_x005D_" isBookmarkSet="no" bookmark="no"/>
  <Shape xmlns="" ID="EQRofaOCIA0i+Tpyf+XhKXE6FRM=" pdftag="H2" isBookmarkSet="no" bookmark="yes" Order="_x0031_"/>
  <Shape xmlns="" ID="qCYozT75MMwPuN6Vo00xGOHgxlE=" Order="_x0034_" pdftag="_x005B_Artifact_x005D_" isBookmarkSet="no" bookmark="no"/>
  <Shape xmlns="" ID="l3W/RU6SOjKEqpHlfPopjEb3Iyk=" Order="_x0035_" pdftag="_x005B_Artifact_x005D_" isBookmarkSet="no" bookmark="no"/>
  <Shape xmlns="" ID="boMCjhVSmTMr1ORhsiP9AoBUiVs=" pdftag="Figure" isBookmarkSet="no" bookmark="no" formula="no" inline="no" artifact="_x0030_" Lang="" Order="_x0032_" validate="yes"/>
  <Shape xmlns="" ID="/Xk9+bW2Cl9UHdlDfMx4gtO91lg=" pdftag="P" isBookmarkSet="no" bookmark="no" Order="_x0033_"/>
  <Shape xmlns="" ID="9tclGHdojCjMNq1tydarXYv+KDw=" pdftag="H2" isBookmarkSet="no" bookmark="yes" Order="_x0031_"/>
  <Shape xmlns="" ID="XBgjHTp7TA8EBuRTxN9YpsYs88A=" pdftag="P" isBookmarkSet="no" bookmark="no" Order="_x0032_"/>
  <Shape xmlns="" ID="wyKYzgp/4y2YlpHe+5VDNu9dGJA=" Order="_x0034_" pdftag="_x005B_Artifact_x005D_" isBookmarkSet="no" bookmark="no"/>
  <Shape xmlns="" ID="impH7NS3XrFqxOktZvqeB9JsIJY=" Order="_x0035_" pdftag="_x005B_Artifact_x005D_" isBookmarkSet="no" bookmark="no"/>
  <Shape xmlns="" ID="/H3nL1RmyUI8+QErWeb3O/S5/pE=" pdftag="Figure" isBookmarkSet="no" bookmark="no" formula="no" inline="no" artifact="_x0030_" Lang="" Order="_x0033_" validate="yes"/>
  <Shape xmlns="" ID="2C1GornUmPyK5EbPLb64woFlkjQ=" pdftag="H2" isBookmarkSet="no" bookmark="yes" Order="_x0031_"/>
  <Shape xmlns="" ID="cTQNpnGbsQTMV/GMe9Dy2gxET1o=" pdftag="P" isBookmarkSet="no" bookmark="no" Order="_x0033_"/>
  <Shape xmlns="" ID="Ib9zb/Y+c47dZ9gfSOEXgX5NXSM=" Order="_x0034_" pdftag="_x005B_Artifact_x005D_" isBookmarkSet="no" bookmark="no"/>
  <Shape xmlns="" ID="+LUISNp959CShlMnkAr2Nk4LtCA=" Order="_x0035_" pdftag="_x005B_Artifact_x005D_" isBookmarkSet="no" bookmark="no"/>
  <Shape xmlns="" ID="r0R2dADv3iYzqXWTInONuJ/DFvA=" pdftag="Figure" isBookmarkSet="no" bookmark="no" formula="no" artifact="_x0030_" inline="no" Lang="" Order="_x0032_" validate="yes"/>
  <Shape xmlns="" ID="4eVN5YPHiOfoudGbtGXcNiLhc9Y=" pdftag="P" isBookmarkSet="no" bookmark="no" Order="_x0033_"/>
  <Shape xmlns="" ID="YyQE+gfSextcSA6ev2TA1HYfo6Q=" pdftag="H2" isBookmarkSet="no" bookmark="yes" Order="_x0031_"/>
  <Shape xmlns="" ID="8BsrfTrDyoEAVqVuBfRIPxZaCoQ=" Order="_x0034_" pdftag="_x005B_Artifact_x005D_" isBookmarkSet="no" bookmark="no"/>
  <Shape xmlns="" ID="2c0jmS28mCLCZ8FUXHV68r2rzwE=" Order="_x0035_" pdftag="_x005B_Artifact_x005D_" isBookmarkSet="no" bookmark="no"/>
  <Shape xmlns="" ID="O5zTEKkiDfXGebVmZEP+1YRHGkk=" pdftag="Figure" isBookmarkSet="no" bookmark="no" formula="no" artifact="_x0030_" inline="no" Lang="" Order="_x0032_" validate="yes"/>
  <Shape xmlns="" ID="7nmxZ4zM89SVhwTSLP4OI9pCF8o=" pdftag="P" isBookmarkSet="no" bookmark="no" Order="_x0033_"/>
  <Shape xmlns="" ID="yGQ4jgOK2+5Ocq8BYX5LKGuDq4s=" pdftag="H2" isBookmarkSet="no" bookmark="yes" Order="_x0031_"/>
  <Shape xmlns="" ID="z3qvbv1lToXfCspSpT85se+++L0=" Order="_x0034_" pdftag="_x005B_Artifact_x005D_" isBookmarkSet="no" bookmark="no"/>
  <Shape xmlns="" ID="RRDA1MI3tht0c2N4VAu13UmgqkY=" Order="_x0035_" pdftag="_x005B_Artifact_x005D_" isBookmarkSet="no" bookmark="no"/>
  <Shape xmlns="" ID="64b8pkbMJES5PPSKb7FQzJPgj+k=" pdftag="Figure" isBookmarkSet="no" bookmark="no" artifact="_x0030_" formula="no" inline="no" Lang="" Order="_x0032_" validate="yes"/>
  <Shape xmlns="" ID="Em1G1QWmWkip0cJxNWEDvq8MYv0=" pdftag="P" isBookmarkSet="no" bookmark="no" Order="_x0033_"/>
  <Shape xmlns="" ID="sPQ19HzdTXK3mzL33JoMRqhe/9s=" pdftag="H2" isBookmarkSet="no" bookmark="yes" Order="_x0031_"/>
  <Shape xmlns="" ID="zFsKOf/bmJE/Jno04dTJG5Xgt1o=" Order="_x0034_" pdftag="_x005B_Artifact_x005D_" isBookmarkSet="no" bookmark="no"/>
  <Shape xmlns="" ID="Qj/MVhxKhe3NybxIe+Wjfq4t1dU=" Order="_x0035_" pdftag="_x005B_Artifact_x005D_" isBookmarkSet="no" bookmark="no"/>
  <Shape xmlns="" ID="dHU/ypjRP1C1pUCUXfILdAi7iSU=" pdftag="" Order="_x0034_"/>
  <Shape xmlns="" ID="LZtos5sMfO/YU9BNQLShQngir2U=" pdftag="Figure" isBookmarkSet="no" bookmark="no" formula="no" artifact="_x0030_" inline="no" Lang="" Order="_x0032_" validate="yes"/>
  <Shape xmlns="" ID="r0GtpllvSqXZ2ZVSiUHxxpInoBs=" pdftag="" Order="_x0032_"/>
  <Shape xmlns="" ID="ED5wIWGd63QzH+XNidExBsz9Wtg=" pdftag="Figure" isBookmarkSet="no" bookmark="no" formula="no" artifact="_x0030_" inline="no" Lang="" Order="_x0031_" validate="yes"/>
  <Shape xmlns="" ID="ulnEYEWOf6y43aFhLdKb0+B7oUw=" pdftag="H1" isBookmarkSet="no" bookmark="yes" Order="_x0032_"/>
  <SubText xmlns="" ID="zZ4700rHuSvx2Fg99a7COZJihSE=" ActualText=""/>
  <SubText xmlns="" ID="Rlx7lnwk+72b5CFMCX6vr6BBQCM=" ActualText=""/>
  <SubText xmlns="" ID="6TW0UKAKdYqeTWDuzCSmayfA4MY=" ActualText=""/>
  <SubText xmlns="" ID="5MIQni47BxqClqJVEgfL7mEM1cw=" ActualText=""/>
  <SubText xmlns="" ID="fvavEiPi3ArhKzycLOGPqpsYwB8=" ActualText=""/>
  <SubText xmlns="" ID="roBdwpw/lj85bR8hLZ0JDgiOhTg=" ActualText=""/>
  <SubText xmlns="" ID="hW158Sc/gedh7ZBXygARpr2PlKU=" ActualText=""/>
  <SubText xmlns="" ID="NoRFwZEjFEOXvGrEYAO2KYUFpcU=" ActualText=""/>
  <SubText xmlns="" ID="mJpyAWmtRPIrargdMB2o4hNNQx0=" ActualText=""/>
  <SubText xmlns="" ID="yhkGYIRM99nRzfddVEyBEC1XHec=" ActualText=""/>
  <SubText xmlns="" ID="keDPlPa4CgZWSY648KklevU9/Ds=" ActualText=""/>
  <SubText xmlns="" ID="juD8uYCbM45B8FivHTUslborE84=" ActualText=""/>
  <SubText xmlns="" ID="bOFjt/WbIRlN5FdsSU0SQoCT3Iw=" ActualText=""/>
  <SubText xmlns="" ID="PV/E5l5cen1Ekjs52rDjF1ZXC/E=" ActualText=""/>
  <SubText xmlns="" ID="qme0g9qT/5DiLwwDOWCfYaWCdh0=" ActualText=""/>
  <SubText xmlns="" ID="qbVzAQqJAjjYuwiSHgOTOM98P48=" ActualText=""/>
  <SubText xmlns="" ID="oBex8GQldph4OYR2D6w2uG4oQHA=" ActualText=""/>
  <SubText xmlns="" ID="p8Rg0cPJEa/RN+I7FIhG4vEIIJk=" ActualText=""/>
  <SubText xmlns="" ID="CZhjpyoxfMoIaxXR2Co+cwLlNkQ=" ActualText=""/>
  <SubText xmlns="" ID="AFPZ3dn8pc+eQdrHnBQNrt915vk=" ActualText=""/>
  <SubText xmlns="" ID="68BoDpGed6Gmz7YTf3KGMVGHq9Y=" ActualText=""/>
  <SubText xmlns="" ID="VO0HxpUCrE0nh7CeX1r64Qoxgtc=" ActualText=""/>
  <SubText xmlns="" ID="SWdgx/qituqY5851mb6x5d6/RTw=" ActualText=""/>
  <SubText xmlns="" ID="TahJOSX0NBR7aWIBehNQxmg7gqQ=" ActualText=""/>
  <SubText xmlns="" ID="U4Gt/rSq8rV1q8sULttgyGPzYok=" ActualText=""/>
  <SubText xmlns="" ID="9ZQ5QOWeCoHbMLhLUZkrkr1lR08=" ActualText=""/>
  <SubText xmlns="" ID="jZvg1a2t/Kzru6zYqy7u1ywQHg0=" ActualText=""/>
  <SubText xmlns="" ID="pnReDhw0+Gn8kfR+krMbHieburU=" ActualText=""/>
  <SubText xmlns="" ID="kW2GwmfjZ3CBZGnSDhampuADo1k=" ActualText=""/>
  <SubText xmlns="" ID="DlnJrY+XwmfVDxpy1WvHUWSfVnw=" ActualText=""/>
  <SubText xmlns="" ID="H0dto+ouI3yip/B6Yiv+ewMlwxs=" ActualText=""/>
  <SubText xmlns="" ID="Aml7RMMZwZGptaKEGvm+ELEjn00=" ActualText=""/>
  <SubText xmlns="" ID="gxwzfZnzt3RE/o6cg/ogGy0Gbz0=" ActualText=""/>
  <SubText xmlns="" ID="YqxFPZ1gdHBM3UQLpDhn0g9g89A=" ActualText=""/>
  <SubText xmlns="" ID="FWWjEDvw7kTrBwfmzlpIUHMuGQw=" ActualText=""/>
  <SubText xmlns="" ID="n2JK7flKjyJNY8ons7fKMRVTkKw=" ActualText=""/>
  <SubText xmlns="" ID="qHPNk1f+CycriRyWHBmNiGAVAE0=" ActualText=""/>
  <SubText xmlns="" ID="hx/ojC45Kf7OY8+Kpg78Ly/EPuM=" ActualText=""/>
  <SubText xmlns="" ID="8hrn9aS5x3sf7xHVjdFGKqx4mlg=" ActualText=""/>
  <SubText xmlns="" ID="q8BfVhLsLex88v8wT1nxPi1w7+4=" ActualText=""/>
  <SubText xmlns="" ID="boMCjhVSmTMr1ORhsiP9AoBUiVs=" ActualText=""/>
  <SubText xmlns="" ID="/H3nL1RmyUI8+QErWeb3O/S5/pE=" ActualText=""/>
  <SubText xmlns="" ID="r0R2dADv3iYzqXWTInONuJ/DFvA=" ActualText=""/>
  <SubText xmlns="" ID="O5zTEKkiDfXGebVmZEP+1YRHGkk=" ActualText=""/>
  <SubText xmlns="" ID="64b8pkbMJES5PPSKb7FQzJPgj+k=" ActualText=""/>
  <SubText xmlns="" ID="LZtos5sMfO/YU9BNQLShQngir2U=" ActualText=""/>
  <SubText xmlns="" ID="ED5wIWGd63QzH+XNidExBsz9Wtg=" ActualText=""/>
  <table xmlns="" ID="tOzWCpZ6WRz33G/EwH1nkYYkxPs=" Caption="no" Exclude="no" SpeakText="no" type="_x0031_" HRows="_x0031_" HCols="_x0030_" Summary="Process_x0020_Goals:_x0020_1_x0029__x0020_The_x0020_quality_x0020_of_x0020_collaboration_x0020_between_x0020_adult_x0020_education_x0020__x0028_AE_x0029__x0020_and_x0020_English_x0020_language_x0020_learners_x0020__x0028_ELL_x0029__x0020_instructors_x002C__x0020_the_x0020_occupational_x0020_skills_x0020_trainer_x002C__x0020_and_x0020_programs_x0020_is_x0020_rated_x0020_at_x0020_least_x0020_above_x0020_average_x0020_at_x0020_the_x0020_end_x0020_of_x0020_each_x0020_term._x0020_2_x0029__x0020_IET_x0020_instructional_x0020_staff_x0020_participate_x0020_in_x0020_and_x0020_complete_x0020_annual_x0020_professional_x0020_development_x0020_training_x0020_on_x0020_IET_x0020_program_x0020_planning._x0020_3_x0029__x0020_At_x0020_least_x0020_40_x0025__x0020_of_x0020_IET_x0020_program_x0020_participants_x0020_are_x0020_from_x0020_underrepresented_x0020_populations_x0020__x0028_i.e._x002C__x0020_minorities_x002C__x0020_English_x0020_language_x0020_learners_x002C__x0020_etc._x0029__x0020_each_x0020_term._x0020_4_x0029__x0020_At_x0020_least_x0020_one_x0020_new_x0020_industry_x0020_partner_x0020_is_x0020_engaged_x0020_to_x0020_serve_x0020_an_x0020_advisory_x0020_role_x0020_by_x0020_the_x0020_end_x0020_of_x0020_the_x0020_school_x0020_year." TableLinerizing="H" Header="yes" Scope="Column" LinkedHeaders=""/>
  <table xmlns="" ID="wzIuRJ9RNfO8H1KKaidM6RlndOs=" Caption="no" Exclude="no" Scope="" Header="no" LinkedHeaders="_x0031__1_tOzWCpZ6WRz33G_x002F_EwH1nkYYkxPs_x003D_"/>
  <table xmlns="" ID="O9t2goFBPe+bXrkwaw01yqDtXrg=" Caption="no" Exclude="no" Scope="" Header="no" LinkedHeaders="_x0031__1_tOzWCpZ6WRz33G_x002F_EwH1nkYYkxPs_x003D_"/>
  <table xmlns="" ID="W7NlwR1Q3Fxa9S79JUyfP76Xjtg=" Caption="no" Exclude="no" Scope="" Header="no" LinkedHeaders="_x0031__1_tOzWCpZ6WRz33G_x002F_EwH1nkYYkxPs_x003D_"/>
  <table xmlns="" ID="VvZbIzjGPpXwOazo+qbLpKKAh60=" Caption="no" Exclude="no" Scope="" Header="no" LinkedHeaders="_x0031__1_tOzWCpZ6WRz33G_x002F_EwH1nkYYkxPs_x003D_"/>
  <table xmlns="" ID="hDi6bifmUnbJ5CZBcFxe+TUWM/E=" type="_x0031_" HRows="_x0031_" HCols="_x0030_" Summary="Outcome_x0020_Goals:_x0020_1_x0029__x0020_At_x0020_least_x0020_25_x0025__x0020_of_x0020_learners_x0020_enrolled_x0020_in_x00A0_AE_x0020_or_x0020_ELL_x00A0_classes_x0020_each_x0020_term_x0020_participate_x0020_in_x00A0_the_x0020_IET_x0020_program_x0020_or_x00A0_complete_x0020_the_x00A0_program._x00A0__x200B__x0020_2_x0029__x0020_70_x0025__x0020_or_x0020_more_x0020_of_x0020_learners_x0020_make_x0020_a_x0020_measurable_x00A0_skill_x0020_gain_x0020_by_x0020_the_x0020_end_x0020_of_x0020_each_x0020_term._x200B__x0020_3_x0029__x0020_60_x0025__x0020_or_x0020_more_x0020_of_x0020_learners_x0020_successfully_x00A0_transition_x0020_to_x0020_employment_x0020_in_x0020_the_x00A0_targeted_x00A0_occupation_x0020_within_x0020_6_x0020_months_x0020_of_x0020_program_x0020_completion._x0020_4_x0029__x0020_80_x0025__x0020_or_x0020_more_x0020_of_x0020_learners_x0020_earn_x0020_an_x0020_industry-recognized_x0020_credential_x0020_within_x0020_6_x0020_months_x0020_of_x0020_program_x0020_completion._x200B_" TableLinerizing="H" Caption="no" Exclude="no" SpeakText="no" Header="yes" Scope="Column" LinkedHeaders=""/>
  <table xmlns="" ID="GZHcKOqoP19sZG1uTfCRj2bGSgw=" Caption="no" Exclude="no" Scope="" Header="no" LinkedHeaders="_x0031__1_hDi6bifmUnbJ5CZBcFxe_x002B_TUWM_x002F_E_x003D_"/>
  <table xmlns="" ID="VWBjr9ksJxKLAyu3F1u90nHagng=" Caption="no" Exclude="no" Scope="" Header="no" LinkedHeaders="_x0031__1_hDi6bifmUnbJ5CZBcFxe_x002B_TUWM_x002F_E_x003D_"/>
  <table xmlns="" ID="5Ck5kC5DLh+1BGPr5Bn+dIl0nUI=" Caption="no" Exclude="no" Scope="" Header="no" LinkedHeaders="_x0031__1_hDi6bifmUnbJ5CZBcFxe_x002B_TUWM_x002F_E_x003D_"/>
  <table xmlns="" ID="qe8a4+FoNdN9RZx3BRk5pXVy/OM=" Caption="no" Exclude="no" Scope="" Header="no" LinkedHeaders="_x0031__1_hDi6bifmUnbJ5CZBcFxe_x002B_TUWM_x002F_E_x003D_"/>
  <table xmlns="" ID="Knl3hT0bgR004PZ1OxmayVH6jH0=" type="_x0032_" HRows="_x0031_" HCols="_x0031_" Summary="Data_x0020_Collection_x0020_Methods:_x0020_Tools_x0020_to_x0020_Prepare._x0020_Program_x0020_data_x0020_and_x0020_document_x0020_review:_x0020_Performance_x0020_reporting_x0020_and_x0020_course_x0020_management_x0020_data_x0020_collection_x0020_tools_x0020__x0028_may_x0020_already_x0020_exist_x0029__x003B__x0020_Lists_x0020_of_x0020_systems_x0020_and_x0020_documents_x0020_that_x0020_align_x0020_to_x0020_your_x0020_program_x0020_evaluation_x0020_goals_x0020_for_x0020_tracking_x0020_purposes._x0020_Direct_x0020_observation_x0020_and_x0020_class_x0020_room_x0020_visits:_x0020_Observation_x0020_protocols_x003B__x0020_Classroom_x0020_visitation_x0020_checklists._x0020_Interviews_x0020_and_x0020_focus_x0020_groups:_x0020_Interview_x0020_protocols_x003B__x0020_Focus_x0020_group_x0020_questions._x0020_Surveys:_x0020_Items_x0020_or_x0020_questions_x002C__x0020_Response_x0020_options_x0020__x0028_multiple_x0020_choice_x002C__x0020_multiple_x0020_select_x002C__x0020_open-ended_x002C__x0020_etc._x0029_." TableLinerizing="H" Caption="no" Exclude="no" SpeakText="no" Header="yes" Scope="Column" LinkedHeaders=""/>
  <table xmlns="" ID="Owa0WJq1Uyrx73S0TEz1qVGELTk=" Caption="no" Exclude="no" Header="yes" Scope="Column" LinkedHeaders=""/>
  <table xmlns="" ID="/oGsvxR+h83TRtVsCbjQu+Kg3KA=" Caption="no" Exclude="no" Header="yes" Scope="Row" LinkedHeaders="_x0031__1_Knl3hT0bgR004PZ1OxmayVH6jH0_x003D_"/>
  <table xmlns="" ID="8b61dvB1sK9P6x44x+pLG5IO8bc=" Caption="no" Exclude="no" Scope="" Header="no" LinkedHeaders="_x0032__1_Knl3hT0bgR004PZ1OxmayVH6jH0_x003D__x002C_1_2_Knl3hT0bgR004PZ1OxmayVH6jH0_x003D_"/>
  <table xmlns="" ID="WiS46li2oFaJEN0YjOqG2bww4lk=" Caption="no" Exclude="no" Header="yes" Scope="Row" LinkedHeaders="_x0031__1_Knl3hT0bgR004PZ1OxmayVH6jH0_x003D_"/>
  <table xmlns="" ID="6zNbVlFNTF+g2X9b8mOzIiKSJok=" Caption="no" Exclude="no" Scope="" Header="no" LinkedHeaders="_x0033__1_Knl3hT0bgR004PZ1OxmayVH6jH0_x003D__x002C_1_2_Knl3hT0bgR004PZ1OxmayVH6jH0_x003D_"/>
  <table xmlns="" ID="e0iWkphoyueOlcXT4bEHvZNDdy4=" Caption="no" Exclude="no" Header="yes" Scope="Row" LinkedHeaders="_x0031__1_Knl3hT0bgR004PZ1OxmayVH6jH0_x003D_"/>
  <table xmlns="" ID="ijK3MlHsOxrBS/g6aKtBs0ztp3A=" Caption="no" Exclude="no" Scope="" Header="no" LinkedHeaders="_x0034__1_Knl3hT0bgR004PZ1OxmayVH6jH0_x003D__x002C_1_2_Knl3hT0bgR004PZ1OxmayVH6jH0_x003D_"/>
  <table xmlns="" ID="hkuRx7ooKTRb+pFFGheazTOhHyc=" Caption="no" Exclude="no" Header="yes" Scope="Row" LinkedHeaders="_x0031__1_Knl3hT0bgR004PZ1OxmayVH6jH0_x003D_"/>
  <table xmlns="" ID="bz6eNb11WDxjawvlU0EjS15VuiI=" Caption="no" Exclude="no" Scope="" Header="no" LinkedHeaders="_x0035__1_Knl3hT0bgR004PZ1OxmayVH6jH0_x003D__x002C_1_2_Knl3hT0bgR004PZ1OxmayVH6jH0_x003D_"/>
  <table xmlns="" ID="1k/1BMF4xO4279gt+f5WSVvSeVg=" type="_x0032_" HRows="_x0031_" HCols="_x0031_" Summary="Goal:_x0020_Measures:_x0020_Data_x0020_Sources._x0020_Process:_x0020_The_x0020_quality_x0020_of_x0020_collaboration_x0020_between_x0020_adult_x0020_education_x0020__x0028_AE_x0029__x0020_and_x0020_English_x0020_language_x0020_learners_x0020__x0028_ELL_x0029__x0020_instructors_x002C__x0020_the_x0020_occupational_x0020_skills_x0020_trainer_x002C__x0020_and_x0020_programs_x0020_is_x0020_rated_x0020_at_x0020_least_x0020_above_x0020_average._x0020_Data_x0020_sources-Survey_x0020_of_x0020_students_x002C__x0020_educators_x0020_and_x0020_instructors_x003B__x0020_Direct_x0020_observation._x0020_Outcome:_x0020_70_x0025__x0020_or_x0020_more_x0020_of_x0020_learners_x0020_make_x0020_a_x0020_measurable_x00A0_skill_x0020_gain._x0020_Data_x0020_sources-Course_x0020_management_x0020_data._x0020_Process:_x0020_At_x0020_least_x0020_40_x0025__x0020_of_x0020_IET_x0020_program_x0020_participants_x0020_are_x0020_from_x0020_underrepresented_x0020_populations_x0020__x0028_i.e._x002C__x0020_minorities_x002C__x0020_English_x0020_language_x0020_learners_x002C__x0020_etc._x0029_._x0020_Data_x0020_sources-Course_x0020_management_x0020_data._x0020_Outcome:_x0020_80_x0025__x0020_or_x0020_more_x0020_of_x0020_learners_x0020_earn_x0020_an_x0020_industry-recognized_x0020_credential._x0020_Data_x0020_sources-Program_x0020_management_x0020_data_x00A0_" TableLinerizing="H" Caption="no" Exclude="no" SpeakText="no" Header="yes" Scope="Column" LinkedHeaders=""/>
  <table xmlns="" ID="B6hUhDqOHoOqtHsiuV9i8qFIuCU=" Caption="no" Exclude="no" Header="yes" Scope="Column" LinkedHeaders=""/>
  <table xmlns="" ID="XNU/+QcYKZEoypeeWRY/UwFBUdI=" Caption="no" Exclude="no" Header="yes" Scope="Column" LinkedHeaders=""/>
  <table xmlns="" ID="9gF7ky5HLMrp0hOSC9icbCLHIKM=" Caption="no" Exclude="no" Header="yes" Scope="Row" LinkedHeaders="_x0031__1_1k_x002F_1BMF4xO4279gt_x002B_f5WSVvSeVg_x003D_"/>
  <table xmlns="" ID="J/Osntvj0FIhrL4xsGvdGsojOe8=" Caption="no" Exclude="no" Scope="" Header="no" LinkedHeaders="_x0032__1_1k_x002F_1BMF4xO4279gt_x002B_f5WSVvSeVg_x003D__x002C_1_2_1k_x002F_1BMF4xO4279gt_x002B_f5WSVvSeVg_x003D_"/>
  <table xmlns="" ID="6BtSPEIaJjlzvsJ6lHd7YZESoyE=" Caption="no" Exclude="no" Scope="" Header="no" LinkedHeaders="_x0032__1_1k_x002F_1BMF4xO4279gt_x002B_f5WSVvSeVg_x003D__x002C_1_3_1k_x002F_1BMF4xO4279gt_x002B_f5WSVvSeVg_x003D_"/>
  <table xmlns="" ID="E0MkiShV3T/02M919KdyRHlZmYU=" Caption="no" Exclude="no" Header="yes" Scope="Row" LinkedHeaders="_x0031__1_1k_x002F_1BMF4xO4279gt_x002B_f5WSVvSeVg_x003D_"/>
  <table xmlns="" ID="juZ1VaGL0J15hD/x8NQAEm5l9+Y=" Caption="no" Exclude="no" Scope="" Header="no" LinkedHeaders="_x0033__1_1k_x002F_1BMF4xO4279gt_x002B_f5WSVvSeVg_x003D__x002C_1_2_1k_x002F_1BMF4xO4279gt_x002B_f5WSVvSeVg_x003D_"/>
  <table xmlns="" ID="35fYyVVBEsP/w6LOSTbU2gYn/lo=" Caption="no" Exclude="no" Scope="" Header="no" LinkedHeaders="_x0033__1_1k_x002F_1BMF4xO4279gt_x002B_f5WSVvSeVg_x003D__x002C_1_3_1k_x002F_1BMF4xO4279gt_x002B_f5WSVvSeVg_x003D_"/>
  <table xmlns="" ID="zptEg+EcVX1L8egfU9hHP8AIe+M=" Caption="no" Exclude="no" Header="yes" Scope="Row" LinkedHeaders="_x0031__1_1k_x002F_1BMF4xO4279gt_x002B_f5WSVvSeVg_x003D_"/>
  <table xmlns="" ID="QOgYI5hkqyMeEh2JXGoG5aZsOok=" Caption="no" Exclude="no" Scope="" Header="no" LinkedHeaders="_x0034__1_1k_x002F_1BMF4xO4279gt_x002B_f5WSVvSeVg_x003D__x002C_1_2_1k_x002F_1BMF4xO4279gt_x002B_f5WSVvSeVg_x003D_"/>
  <table xmlns="" ID="yMOspc89JfoWLMg8ClAtbSHbBTE=" Caption="no" Exclude="no" Scope="" Header="no" LinkedHeaders="_x0034__1_1k_x002F_1BMF4xO4279gt_x002B_f5WSVvSeVg_x003D__x002C_1_3_1k_x002F_1BMF4xO4279gt_x002B_f5WSVvSeVg_x003D_"/>
  <table xmlns="" ID="4ZRzPrHdR5aa8Z3h1yFl3NH1U8w=" Caption="no" Exclude="no" Header="yes" Scope="Row" LinkedHeaders="_x0031__1_1k_x002F_1BMF4xO4279gt_x002B_f5WSVvSeVg_x003D_"/>
  <table xmlns="" ID="NWx1Tq63jud/UpSw7iPQsXu/nv8=" Caption="no" Exclude="no" Scope="" Header="no" LinkedHeaders="_x0035__1_1k_x002F_1BMF4xO4279gt_x002B_f5WSVvSeVg_x003D__x002C_1_2_1k_x002F_1BMF4xO4279gt_x002B_f5WSVvSeVg_x003D_"/>
  <table xmlns="" ID="mruIPD1qQ5o9YRcZYr9rUOSD3TA=" Caption="no" Exclude="no" Scope="" Header="no" LinkedHeaders="_x0035__1_1k_x002F_1BMF4xO4279gt_x002B_f5WSVvSeVg_x003D__x002C_1_3_1k_x002F_1BMF4xO4279gt_x002B_f5WSVvSeVg_x003D_"/>
  <table xmlns="" ID="9J/SqTh7tnlRjyJuM8hyv69MAm8=" type="_x0031_" HRows="_x0031_" HCols="_x0030_" Summary="Chart._x0020_Outcome_x0020_Goal:_x0020_80_x0020_percent_x0020_or_x0020_more_x0020_of_x0020_completers_x0020_pass_x0020_the_x0020_ASE_x0020_Service_x0020_Consultant_x0020_Certification_x0020_test_x0020_within_x0020_6_x0020_months_x0020_of_x0020_completion._x0020_1_x0029__x0020_Question:_x0020_Did_x0020_80_x0025__x0020_or_x0020_more_x0020_of_x0020_completers_x0020_pass_x0020_the_x0020_ASE_x0020_Service_x0020_Consultant_x0020_Certification_x0020_test_x0020_within_x0020_6_x0020_months_x0020_of_x0020_completion_x003F__x0020_2_x0029__x0020_Data_x0020_to_x0020_Collect_x0020__x0028_Measures_x0029_:_x0020_Completion_x0020_dates_x002C__x0020_Certification_x0020_dates_x002C__x0020_Certification_x0020_rates_x003B__x0020_3_x0029__x0020_Timeframe_x002F_Schedule:_x0020_Immediately_x0020_following_x0020_each_x0020_8-week_x0020_session_x003B__x0020_4_x0029__x0020_Data_x0020_Collection_x0020_Tools_x0020__x0028_Sources_x0029_:_x0020_Student_x0020_records_x002C__x0020_Student_x0020_achievement_x0020_records_x002C__x0020_ASE_x0020_SCC_x0020_test_x0020_scores_x003B__x0020_5_x0029__x0020_Analysis_x0020_Approach:_x0020_Qualitative._x0020_Process_x0020_Goal:_x0020_English_x0020_language_x0020_literacy_x002C__x0020_reading_x002C__x0020_writing_x002C__x0020_math_x002C__x0020_and_x0020_soft_x0020_skills_x0020_instruction_x0020_is_x0020_integrated_x0020_into_x0020_the_x0020_Auto_x0020_Tech_x0020_curriculum._x0020_1_x0029__x0020_Question:_x0020_How_x0020_well_x0020_was_x0020_the_x0020_AE_x0020_instruction_x0020_and_x0020_workforce_x0020_prep_x0020_skills_x0020_integrated_x0020_into_x0020_the_x0020_Auto_x0020_Tech_x0020_curriculum_x003F__x0020_2_x0029__x0020_Data_x0020_to_x0020_Collect_x0020__x0028_Measures_x0029_:_x0020_Curricular_x0020_materials_x0020__x0028_lesson_x0020_plans_x002C__x0020_handouts_x002C__x0020_etc._x0029__x002C__x0020_Instructor_x0020_perceptions_x002C__x0020_Student_x0020_perceptions_x003B__x0020_3_x0029__x0020_Timeframe_x002F_Schedule:_x0020_Toward_x0020_the_x0020_end_x0020_of_x0020_each_x0020_8-week_x0020_session_x0020__x0028_week_x0020_7_x0029__x003B__x0020_4_x0029__x0020_Data_x0020_Collection_x0020_Tools_x0020__x0028_Sources_x0029_:_x0020_Curriculum_x0020_review_x0020_rubric_x002C__x0020_Instructor_x0020_interviews_x002C__x0020_Student_x0020_focus_x0020_group_x003B__x0020_5_x0029__x0020_Analysis_x0020_Approach:_x0020_Qualitative." TableLinerizing="H" Caption="no" Exclude="no" SpeakText="no" Header="yes" Scope="Column" LinkedHeaders=""/>
  <table xmlns="" ID="DE+K218D3dxEFWN3NO17X8aDbBk=" Caption="no" Exclude="no" Header="yes" Scope="Column" LinkedHeaders=""/>
  <table xmlns="" ID="zZafdjLMv/gZb1t5e0KpUNNBDA0=" Caption="no" Exclude="no" Header="yes" Scope="Column" LinkedHeaders=""/>
  <table xmlns="" ID="+iv0kmODuQjCVLJlDzEzr+MKDhI=" Caption="no" Exclude="no" Header="yes" Scope="Column" LinkedHeaders=""/>
  <table xmlns="" ID="1Xp2A1utBX6sAC0w/MfYTAV0xAk=" Caption="no" Exclude="no" Header="yes" Scope="Column" LinkedHeaders=""/>
  <table xmlns="" ID="CZqlzKcwlr/AF1HF9IEk9DkqB2E=" Caption="no" Exclude="no" Scope="" Header="no" LinkedHeaders="_x0031__1_9J_x002F_SqTh7tnlRjyJuM8hyv69MAm8_x003D_"/>
  <table xmlns="" ID="IplEj873T3Y6Hy0fQHW5c6HOTMI=" Caption="no" Exclude="no" Scope="" Header="no" LinkedHeaders="_x0031__2_9J_x002F_SqTh7tnlRjyJuM8hyv69MAm8_x003D_"/>
  <table xmlns="" ID="FKyBw560FxQyftJ3Z+1SfzZoN4w=" Caption="no" Exclude="no" Scope="" Header="no" LinkedHeaders="_x0031__3_9J_x002F_SqTh7tnlRjyJuM8hyv69MAm8_x003D_"/>
  <table xmlns="" ID="v1cIAXgXtR6LZH+JhgAPvOIQfmg=" Caption="no" Exclude="no" Scope="" Header="no" LinkedHeaders="_x0031__4_9J_x002F_SqTh7tnlRjyJuM8hyv69MAm8_x003D_"/>
  <table xmlns="" ID="k3eWBkt3nuv5Oy4ORMHAt8WgC6w=" Caption="no" Exclude="no" Scope="" Header="no" LinkedHeaders="_x0031__5_9J_x002F_SqTh7tnlRjyJuM8hyv69MAm8_x003D_"/>
  <table xmlns="" ID="+7w5AEO9N/mteCTPyOKQ0L3dm2A=" Caption="no" Exclude="no" Scope="" Header="no" LinkedHeaders="_x0031__1_9J_x002F_SqTh7tnlRjyJuM8hyv69MAm8_x003D__x002C_1_2_9J_x002F_SqTh7tnlRjyJuM8hyv69MAm8_x003D__x002C_1_3_9J_x002F_SqTh7tnlRjyJuM8hyv69MAm8_x003D__x002C_1_4_9J_x002F_SqTh7tnlRjyJuM8hyv69MAm8_x003D__x002C_1_5_9J_x002F_SqTh7tnlRjyJuM8hyv69MAm8_x003D_"/>
  <table xmlns="" ID="cmZfhjtW/K0cTOE2gHfggcVmToQ=" Caption="no" Exclude="no" Scope="" Header="no" LinkedHeaders="_x0031__1_9J_x002F_SqTh7tnlRjyJuM8hyv69MAm8_x003D_"/>
  <table xmlns="" ID="MBntBzg37DzHzYnDp9O22IHmKb4=" Caption="no" Exclude="no" Scope="" Header="no" LinkedHeaders="_x0031__2_9J_x002F_SqTh7tnlRjyJuM8hyv69MAm8_x003D_"/>
  <table xmlns="" ID="0dw9LQXsvV+2Byhli1mxultliHE=" Caption="no" Exclude="no" Scope="" Header="no" LinkedHeaders="_x0031__3_9J_x002F_SqTh7tnlRjyJuM8hyv69MAm8_x003D_"/>
  <table xmlns="" ID="TijyCNtj6Wfn5UZzdEDpmQ3XFb0=" Caption="no" Exclude="no" Scope="" Header="no" LinkedHeaders="_x0031__4_9J_x002F_SqTh7tnlRjyJuM8hyv69MAm8_x003D_"/>
  <table xmlns="" ID="IhJfIVuwLqJzUXP7ZUaBbidSk60=" Caption="no" Exclude="no" Scope="" Header="no" LinkedHeaders="_x0031__5_9J_x002F_SqTh7tnlRjyJuM8hyv69MAm8_x003D_"/>
  <table xmlns="" ID="j4DtjBPowDeYh6deJrdRaw95pdg=" Caption="no" Exclude="no" Scope="" Header="no" LinkedHeaders="_x0031__1_9J_x002F_SqTh7tnlRjyJuM8hyv69MAm8_x003D__x002C_1_2_9J_x002F_SqTh7tnlRjyJuM8hyv69MAm8_x003D__x002C_1_3_9J_x002F_SqTh7tnlRjyJuM8hyv69MAm8_x003D__x002C_1_4_9J_x002F_SqTh7tnlRjyJuM8hyv69MAm8_x003D__x002C_1_5_9J_x002F_SqTh7tnlRjyJuM8hyv69MAm8_x003D_"/>
  <table xmlns="" ID="WAyz9K5CB6zQsDxIm2usrPEDsMk=" Caption="no" Exclude="no" Scope="" Header="no" LinkedHeaders="_x0031__1_9J_x002F_SqTh7tnlRjyJuM8hyv69MAm8_x003D_"/>
  <table xmlns="" ID="IzHgKR4zNOiS1IEfvAK4x5YZBV4=" Caption="no" Exclude="no" Scope="" Header="no" LinkedHeaders="_x0031__2_9J_x002F_SqTh7tnlRjyJuM8hyv69MAm8_x003D_"/>
  <table xmlns="" ID="Or1TLb6cLjh7XK9sioljKAZZKoI=" Caption="no" Exclude="no" Scope="" Header="no" LinkedHeaders="_x0031__3_9J_x002F_SqTh7tnlRjyJuM8hyv69MAm8_x003D_"/>
  <table xmlns="" ID="YB3Rq3hUmV9j33eUSRONXqtOcgk=" Caption="no" Exclude="no" Scope="" Header="no" LinkedHeaders="_x0031__4_9J_x002F_SqTh7tnlRjyJuM8hyv69MAm8_x003D_"/>
  <table xmlns="" ID="V0mST02CCg3v3D1mTmmA00Jn3Zo=" Caption="no" Exclude="no" Scope="" Header="no" LinkedHeaders="_x0031__5_9J_x002F_SqTh7tnlRjyJuM8hyv69MAm8_x003D_"/>
  <table xmlns="" ID="/Xk9+bW2Cl9UHdlDfMx4gtO91lg=" type="_x0032_" HRows="_x0031_" HCols="_x0031_" Summary="Cohort:_x0020_Call_x0020_1_x003B__x0020_Call_x0020_2_x003B__x0020_Call_x0020_3._x0020_A._x0020_Assessing_x0020_Community_x0020_Needs:_x0020_Call_x0020_1-Thursday_x002C__x0020_October_x0020_8_x002C__x0020_1:00-2:30pm_x0020_ET_x003B__x0020_Call_x0020_2-Thursday_x002C__x0020_October_x0020_29_x002C__x0020_1:00-2:30pm_x0020_ET_x003B__x0020_Call_x0020_3-Thursday_x002C__x0020_November_x0020_19_x002C__x0020_1:00-2:30pm_x0020_ET._x0020_B._x0020_Designing_x0020_an_x0020_IET_x0020_Program:_x0020_Call_x0020_1-Wednesday_x002C__x0020_October_x0020_7_x002C__x0020_1:00-2:30pm_x0020_ET_x003B__x0020_Call_x0020_2-Wednesday_x002C__x0020_October_x0020_28_x002C__x0020_1:00-2:30pm_x0020_ET_x003B__x0020_Call_x0020_3-Wednesday_x002C__x0020_November_x0020_18_x002C__x0020_1:00-2:30pm_x0020_ET._x0020_C._x0020_Developing_x0020_IET_x0020_Curriculum:_x0020_Call_x0020_1-Tuesday_x002C__x0020_October_x0020_6_x002C__x0020_2:30-4:00pm_x0020_ET_x003B__x0020_Call_x0020_2-Tuesday_x002C__x0020_October_x0020_27_x002C__x0020_2:30-4:00pm_x0020_ET_x003B__x0020_Call_x0020_3-Tuesday_x002C__x0020_November_x0020_17_x002C__x0020_2:30-4:00pm_x0020_ET._x0020_D._x0020_State_x0020_Staff:_x0020_Call_x0020_1-Friday_x002C__x0020_October_x0020_9_x002C__x0020_1:30-3:00pm_x0020_ET_x003B__x0020_Call_x0020_2-Friday_x002C__x00A0_October_x0020_27_x002C__x0020_1:30-3:00pm_x0020_ET_x003B__x0020_Call_x0020_3-Friday_x002C__x0020_November_x0020_20_x002C__x0020_1:30-3:00pm_x0020_ET." TableLinerizing="H" Caption="no" Exclude="no" SpeakText="no" Header="yes" Scope="Column" LinkedHeaders=""/>
  <table xmlns="" ID="mvf/6gfWG/sexjyxFjgfXwHNKlM=" Caption="no" Exclude="no" Header="yes" Scope="Column" LinkedHeaders=""/>
  <table xmlns="" ID="9uZKLlF3V5/3HSuE1+ykfsJF/Sw=" Caption="no" Exclude="no" Header="yes" Scope="Column" LinkedHeaders=""/>
  <table xmlns="" ID="B0lO4PWlv567VCgnLrLScGEOg5Q=" Caption="no" Exclude="no" Header="yes" Scope="Column" LinkedHeaders=""/>
  <table xmlns="" ID="H5EKA6ic/jkMxSntW2ybVQCJApY=" Caption="no" Exclude="no" Header="yes" Scope="Row" LinkedHeaders="_x0031__1__x002F_Xk9_x002B_bW2Cl9UHdlDfMx4gtO91lg_x003D_"/>
  <table xmlns="" ID="TqIsss9FiGNeHMSRoXu3h48bW6g=" Caption="no" Exclude="no" Scope="" Header="no" LinkedHeaders="_x0032__1__x002F_Xk9_x002B_bW2Cl9UHdlDfMx4gtO91lg_x003D__x002C_1_2__x002F_Xk9_x002B_bW2Cl9UHdlDfMx4gtO91lg_x003D_"/>
  <table xmlns="" ID="T2dD8kAPBoOHCnLvKnlZcJyb3Fo=" Caption="no" Exclude="no" Scope="" Header="no" LinkedHeaders="_x0032__1__x002F_Xk9_x002B_bW2Cl9UHdlDfMx4gtO91lg_x003D__x002C_1_3__x002F_Xk9_x002B_bW2Cl9UHdlDfMx4gtO91lg_x003D_"/>
  <table xmlns="" ID="MUWi2h1zkjUFpKAtC7mHo4g9xpM=" Caption="no" Exclude="no" Scope="" Header="no" LinkedHeaders="_x0032__1__x002F_Xk9_x002B_bW2Cl9UHdlDfMx4gtO91lg_x003D__x002C_1_4__x002F_Xk9_x002B_bW2Cl9UHdlDfMx4gtO91lg_x003D_"/>
  <table xmlns="" ID="4mKqHNhrbbc+ePPtz3zJoM7eb3A=" Caption="no" Exclude="no" Header="yes" Scope="Row" LinkedHeaders="_x0031__1__x002F_Xk9_x002B_bW2Cl9UHdlDfMx4gtO91lg_x003D_"/>
  <table xmlns="" ID="OFfFTXZOsYWFNXipEKyDd/FnAQQ=" Caption="no" Exclude="no" Scope="" Header="no" LinkedHeaders="_x0033__1__x002F_Xk9_x002B_bW2Cl9UHdlDfMx4gtO91lg_x003D__x002C_1_2__x002F_Xk9_x002B_bW2Cl9UHdlDfMx4gtO91lg_x003D_"/>
  <table xmlns="" ID="Mqf60JZh7h7N/fJLdIvAHfCdEe8=" Caption="no" Exclude="no" Scope="" Header="no" LinkedHeaders="_x0033__1__x002F_Xk9_x002B_bW2Cl9UHdlDfMx4gtO91lg_x003D__x002C_1_3__x002F_Xk9_x002B_bW2Cl9UHdlDfMx4gtO91lg_x003D_"/>
  <table xmlns="" ID="tZGzE+VOyc/fd97NNl7acX03NGQ=" Caption="no" Exclude="no" Scope="" Header="no" LinkedHeaders="_x0033__1__x002F_Xk9_x002B_bW2Cl9UHdlDfMx4gtO91lg_x003D__x002C_1_4__x002F_Xk9_x002B_bW2Cl9UHdlDfMx4gtO91lg_x003D_"/>
  <table xmlns="" ID="3HLbwJHP4U5sSGcGGC71gflnkxo=" Caption="no" Exclude="no" Header="yes" Scope="Row" LinkedHeaders="_x0031__1__x002F_Xk9_x002B_bW2Cl9UHdlDfMx4gtO91lg_x003D_"/>
  <table xmlns="" ID="FbKkIqkr+YrjhU7TYFhb4bPyF1I=" Caption="no" Exclude="no" Scope="" Header="no" LinkedHeaders="_x0034__1__x002F_Xk9_x002B_bW2Cl9UHdlDfMx4gtO91lg_x003D__x002C_1_2__x002F_Xk9_x002B_bW2Cl9UHdlDfMx4gtO91lg_x003D_"/>
  <table xmlns="" ID="RWT1HCgJQ2IBcWSaUBKNXbo9Fiw=" Caption="no" Exclude="no" Scope="" Header="no" LinkedHeaders="_x0034__1__x002F_Xk9_x002B_bW2Cl9UHdlDfMx4gtO91lg_x003D__x002C_1_3__x002F_Xk9_x002B_bW2Cl9UHdlDfMx4gtO91lg_x003D_"/>
  <table xmlns="" ID="H+tdVc8TKu9PU6yNCmTDPyXoHSw=" Caption="no" Exclude="no" Scope="" Header="no" LinkedHeaders="_x0034__1__x002F_Xk9_x002B_bW2Cl9UHdlDfMx4gtO91lg_x003D__x002C_1_4__x002F_Xk9_x002B_bW2Cl9UHdlDfMx4gtO91lg_x003D_"/>
  <table xmlns="" ID="wQz02so69kfxQB7N0gMRx7ZdA2o=" Caption="no" Exclude="no" Header="yes" Scope="Row" LinkedHeaders="_x0031__1__x002F_Xk9_x002B_bW2Cl9UHdlDfMx4gtO91lg_x003D_"/>
  <table xmlns="" ID="diLOpUj8wRh7dip4gYTRMafKW0A=" Caption="no" Exclude="no" Scope="" Header="no" LinkedHeaders="_x0035__1__x002F_Xk9_x002B_bW2Cl9UHdlDfMx4gtO91lg_x003D__x002C_1_2__x002F_Xk9_x002B_bW2Cl9UHdlDfMx4gtO91lg_x003D_"/>
  <table xmlns="" ID="b/n/1Uxqn0aclbMwSA++c+luFZM=" Caption="no" Exclude="no" Scope="" Header="no" LinkedHeaders="_x0035__1__x002F_Xk9_x002B_bW2Cl9UHdlDfMx4gtO91lg_x003D__x002C_1_3__x002F_Xk9_x002B_bW2Cl9UHdlDfMx4gtO91lg_x003D_"/>
  <table xmlns="" ID="uTBcb/2KnYMuLH/EwVyJwG9KRAU=" Caption="no" Exclude="no" Scope="" Header="no" LinkedHeaders="_x0035__1__x002F_Xk9_x002B_bW2Cl9UHdlDfMx4gtO91lg_x003D__x002C_1_4__x002F_Xk9_x002B_bW2Cl9UHdlDfMx4gtO91lg_x003D_"/>
</PAW>
</file>

<file path=customXml/itemProps1.xml><?xml version="1.0" encoding="utf-8"?>
<ds:datastoreItem xmlns:ds="http://schemas.openxmlformats.org/officeDocument/2006/customXml" ds:itemID="{F99A67D3-7D43-4750-8E7D-3C322133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88f4e6-566e-4d58-b7dd-a3bd94214486"/>
    <ds:schemaRef ds:uri="1a1bc6a2-7eb4-4680-982f-f4b4802418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5608E1-C0A7-4685-B831-78D4B5C7E6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5C2B2C-2E80-4B69-A9F7-3ED4C727E589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1a1bc6a2-7eb4-4680-982f-f4b48024185a"/>
    <ds:schemaRef ds:uri="8788f4e6-566e-4d58-b7dd-a3bd94214486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3594CFFC-907A-4A88-A43D-0413C15BB2BD}">
  <ds:schemaRefs>
    <ds:schemaRef ds:uri=""/>
    <ds:schemaRef ds:uri="http://www.net-centric.com/PAWPP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256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Courier New</vt:lpstr>
      <vt:lpstr>Lato Semibold</vt:lpstr>
      <vt:lpstr>Roboto Slab</vt:lpstr>
      <vt:lpstr>Verdana</vt:lpstr>
      <vt:lpstr>Verdana Pro SemiBold</vt:lpstr>
      <vt:lpstr>Wingdings</vt:lpstr>
      <vt:lpstr>Office Theme</vt:lpstr>
      <vt:lpstr>Breakout Activities: (1) Develop an integrated learning objective for an SSLO and (2) Brainstorm contextualized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 Design Camp, Phase 3: Develop and Implement, Breakout Activities</dc:title>
  <dc:subject>IET Design Camp, Phase 3: Develop and Implement, Breakout Activities</dc:subject>
  <dc:creator>U.S. Department of Education Office of Career Technical and Adult Education</dc:creator>
  <cp:keywords>IET Design Camp, phase 3, develop and implement; breakout activities; develop learning objective; brainstorm contextualized activities; U.S. Department of Education, Office of Career, Technical and Adult Education</cp:keywords>
  <dc:description>Copyright status = Public domain.</dc:description>
  <cp:lastModifiedBy>Andy Peterman, AIR</cp:lastModifiedBy>
  <cp:revision>14</cp:revision>
  <dcterms:created xsi:type="dcterms:W3CDTF">2021-03-06T00:11:58Z</dcterms:created>
  <dcterms:modified xsi:type="dcterms:W3CDTF">2022-05-17T00:42:42Z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0x010100BABE78801C320444B2175305C788620F</vt:lpwstr>
  </property>
  <property fmtid="{D5CDD505-2E9C-101B-9397-08002B2CF9AE}" pid="3" name="Order">
    <vt:r8>133700</vt:r8>
  </property>
</Properties>
</file>