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32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Debby Andrews" initials="DA [3]" lastIdx="6" clrIdx="6">
    <p:extLst>
      <p:ext uri="{19B8F6BF-5375-455C-9EA6-DF929625EA0E}">
        <p15:presenceInfo xmlns:p15="http://schemas.microsoft.com/office/powerpoint/2012/main" userId="S::debby.andrews_safalpartners.com#ext#@appriver3651000470.onmicrosoft.com::7f0cd597-0a59-4dc9-b88d-ddde7c89a60e" providerId="AD"/>
      </p:ext>
    </p:extLst>
  </p:cmAuthor>
  <p:cmAuthor id="1" name="Ann Middleton" initials="AM" lastIdx="12" clrIdx="0">
    <p:extLst>
      <p:ext uri="{19B8F6BF-5375-455C-9EA6-DF929625EA0E}">
        <p15:presenceInfo xmlns:p15="http://schemas.microsoft.com/office/powerpoint/2012/main" userId="S::amiddleton_impaqint.com#ext#@appriver3651000470.onmicrosoft.com::2f362e74-c53b-47f3-895b-f7f27d222344" providerId="AD"/>
      </p:ext>
    </p:extLst>
  </p:cmAuthor>
  <p:cmAuthor id="8" name="Michelle Carson" initials="MC" lastIdx="1" clrIdx="7">
    <p:extLst>
      <p:ext uri="{19B8F6BF-5375-455C-9EA6-DF929625EA0E}">
        <p15:presenceInfo xmlns:p15="http://schemas.microsoft.com/office/powerpoint/2012/main" userId="S::michelle.carson_safalpartners.com#ext#@appriver3651000470.onmicrosoft.com::f9d1a92f-fd94-473f-97e0-02ce5b99b1a1" providerId="AD"/>
      </p:ext>
    </p:extLst>
  </p:cmAuthor>
  <p:cmAuthor id="2" name="Amanda Ahlstrand" initials="AA" lastIdx="44" clrIdx="1">
    <p:extLst>
      <p:ext uri="{19B8F6BF-5375-455C-9EA6-DF929625EA0E}">
        <p15:presenceInfo xmlns:p15="http://schemas.microsoft.com/office/powerpoint/2012/main" userId="S::aahlstrand_impaqint.com#ext#@appriver3651000470.onmicrosoft.com::1e06f4d6-5f73-4517-a8b3-3c1483173c8a" providerId="AD"/>
      </p:ext>
    </p:extLst>
  </p:cmAuthor>
  <p:cmAuthor id="3" name="Debby Andrews" initials="DA" lastIdx="27" clrIdx="2">
    <p:extLst>
      <p:ext uri="{19B8F6BF-5375-455C-9EA6-DF929625EA0E}">
        <p15:presenceInfo xmlns:p15="http://schemas.microsoft.com/office/powerpoint/2012/main" userId="1afaa3308e5c3c6e" providerId="Windows Live"/>
      </p:ext>
    </p:extLst>
  </p:cmAuthor>
  <p:cmAuthor id="4" name="Amanda Ahlstrand" initials="AA [2]" lastIdx="36" clrIdx="3">
    <p:extLst>
      <p:ext uri="{19B8F6BF-5375-455C-9EA6-DF929625EA0E}">
        <p15:presenceInfo xmlns:p15="http://schemas.microsoft.com/office/powerpoint/2012/main" userId="S::aahlstrand@impaqint.com::588f2ab0-fb7b-4ac7-9268-0949654cb686" providerId="AD"/>
      </p:ext>
    </p:extLst>
  </p:cmAuthor>
  <p:cmAuthor id="5" name="Debby Andrews" initials="DA [2]" lastIdx="37" clrIdx="4">
    <p:extLst>
      <p:ext uri="{19B8F6BF-5375-455C-9EA6-DF929625EA0E}">
        <p15:presenceInfo xmlns:p15="http://schemas.microsoft.com/office/powerpoint/2012/main" userId="Debby Andrews" providerId="None"/>
      </p:ext>
    </p:extLst>
  </p:cmAuthor>
  <p:cmAuthor id="6" name="Raquel Sanchez" initials="RS" lastIdx="15" clrIdx="5">
    <p:extLst>
      <p:ext uri="{19B8F6BF-5375-455C-9EA6-DF929625EA0E}">
        <p15:presenceInfo xmlns:p15="http://schemas.microsoft.com/office/powerpoint/2012/main" userId="S::rsanchez_impaqint.com#ext#@appriver3651000470.onmicrosoft.com::d5f7bdab-db44-4f01-b132-f09367ce0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F9F"/>
    <a:srgbClr val="F7FBFB"/>
    <a:srgbClr val="B3D7D7"/>
    <a:srgbClr val="B2681E"/>
    <a:srgbClr val="047C7C"/>
    <a:srgbClr val="248A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 autoAdjust="0"/>
    <p:restoredTop sz="86389" autoAdjust="0"/>
  </p:normalViewPr>
  <p:slideViewPr>
    <p:cSldViewPr snapToGrid="0">
      <p:cViewPr varScale="1">
        <p:scale>
          <a:sx n="80" d="100"/>
          <a:sy n="80" d="100"/>
        </p:scale>
        <p:origin x="586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by Andrews" userId="84dcb918-37de-4f56-b072-e2b83be25348" providerId="ADAL" clId="{983212E0-81EE-49E4-A518-E3EF99ED2B79}"/>
    <pc:docChg chg="modMainMaster">
      <pc:chgData name="Debby Andrews" userId="84dcb918-37de-4f56-b072-e2b83be25348" providerId="ADAL" clId="{983212E0-81EE-49E4-A518-E3EF99ED2B79}" dt="2022-02-10T19:24:17.137" v="19" actId="2696"/>
      <pc:docMkLst>
        <pc:docMk/>
      </pc:docMkLst>
      <pc:sldMasterChg chg="delSldLayout modSldLayout">
        <pc:chgData name="Debby Andrews" userId="84dcb918-37de-4f56-b072-e2b83be25348" providerId="ADAL" clId="{983212E0-81EE-49E4-A518-E3EF99ED2B79}" dt="2022-02-10T19:24:17.137" v="19" actId="2696"/>
        <pc:sldMasterMkLst>
          <pc:docMk/>
          <pc:sldMasterMk cId="2417770085" sldId="2147483648"/>
        </pc:sldMasterMkLst>
        <pc:sldLayoutChg chg="modSp mod">
          <pc:chgData name="Debby Andrews" userId="84dcb918-37de-4f56-b072-e2b83be25348" providerId="ADAL" clId="{983212E0-81EE-49E4-A518-E3EF99ED2B79}" dt="2022-02-10T19:23:45.204" v="9" actId="20577"/>
          <pc:sldLayoutMkLst>
            <pc:docMk/>
            <pc:sldMasterMk cId="2417770085" sldId="2147483648"/>
            <pc:sldLayoutMk cId="3297389885" sldId="2147483649"/>
          </pc:sldLayoutMkLst>
          <pc:spChg chg="mod">
            <ac:chgData name="Debby Andrews" userId="84dcb918-37de-4f56-b072-e2b83be25348" providerId="ADAL" clId="{983212E0-81EE-49E4-A518-E3EF99ED2B79}" dt="2022-02-10T19:23:45.204" v="9" actId="20577"/>
            <ac:spMkLst>
              <pc:docMk/>
              <pc:sldMasterMk cId="2417770085" sldId="2147483648"/>
              <pc:sldLayoutMk cId="3297389885" sldId="2147483649"/>
              <ac:spMk id="16" creationId="{9435A20B-E8E8-40F5-9690-DA5B000A8962}"/>
            </ac:spMkLst>
          </pc:spChg>
        </pc:sldLayoutChg>
        <pc:sldLayoutChg chg="del">
          <pc:chgData name="Debby Andrews" userId="84dcb918-37de-4f56-b072-e2b83be25348" providerId="ADAL" clId="{983212E0-81EE-49E4-A518-E3EF99ED2B79}" dt="2022-02-10T19:23:49.732" v="10" actId="2696"/>
          <pc:sldLayoutMkLst>
            <pc:docMk/>
            <pc:sldMasterMk cId="2417770085" sldId="2147483648"/>
            <pc:sldLayoutMk cId="1759830858" sldId="2147483651"/>
          </pc:sldLayoutMkLst>
        </pc:sldLayoutChg>
        <pc:sldLayoutChg chg="del">
          <pc:chgData name="Debby Andrews" userId="84dcb918-37de-4f56-b072-e2b83be25348" providerId="ADAL" clId="{983212E0-81EE-49E4-A518-E3EF99ED2B79}" dt="2022-02-10T19:24:14.520" v="18" actId="2696"/>
          <pc:sldLayoutMkLst>
            <pc:docMk/>
            <pc:sldMasterMk cId="2417770085" sldId="2147483648"/>
            <pc:sldLayoutMk cId="2263455735" sldId="2147483655"/>
          </pc:sldLayoutMkLst>
        </pc:sldLayoutChg>
        <pc:sldLayoutChg chg="del">
          <pc:chgData name="Debby Andrews" userId="84dcb918-37de-4f56-b072-e2b83be25348" providerId="ADAL" clId="{983212E0-81EE-49E4-A518-E3EF99ED2B79}" dt="2022-02-10T19:24:00.639" v="13" actId="2696"/>
          <pc:sldLayoutMkLst>
            <pc:docMk/>
            <pc:sldMasterMk cId="2417770085" sldId="2147483648"/>
            <pc:sldLayoutMk cId="1573117836" sldId="2147483660"/>
          </pc:sldLayoutMkLst>
        </pc:sldLayoutChg>
        <pc:sldLayoutChg chg="del">
          <pc:chgData name="Debby Andrews" userId="84dcb918-37de-4f56-b072-e2b83be25348" providerId="ADAL" clId="{983212E0-81EE-49E4-A518-E3EF99ED2B79}" dt="2022-02-10T19:24:09.305" v="16" actId="2696"/>
          <pc:sldLayoutMkLst>
            <pc:docMk/>
            <pc:sldMasterMk cId="2417770085" sldId="2147483648"/>
            <pc:sldLayoutMk cId="338359219" sldId="2147483662"/>
          </pc:sldLayoutMkLst>
        </pc:sldLayoutChg>
        <pc:sldLayoutChg chg="del">
          <pc:chgData name="Debby Andrews" userId="84dcb918-37de-4f56-b072-e2b83be25348" providerId="ADAL" clId="{983212E0-81EE-49E4-A518-E3EF99ED2B79}" dt="2022-02-10T19:23:54.670" v="11" actId="2696"/>
          <pc:sldLayoutMkLst>
            <pc:docMk/>
            <pc:sldMasterMk cId="2417770085" sldId="2147483648"/>
            <pc:sldLayoutMk cId="1573117836" sldId="2147483754"/>
          </pc:sldLayoutMkLst>
        </pc:sldLayoutChg>
        <pc:sldLayoutChg chg="del">
          <pc:chgData name="Debby Andrews" userId="84dcb918-37de-4f56-b072-e2b83be25348" providerId="ADAL" clId="{983212E0-81EE-49E4-A518-E3EF99ED2B79}" dt="2022-02-10T19:24:11.780" v="17" actId="2696"/>
          <pc:sldLayoutMkLst>
            <pc:docMk/>
            <pc:sldMasterMk cId="2417770085" sldId="2147483648"/>
            <pc:sldLayoutMk cId="465976755" sldId="2147483755"/>
          </pc:sldLayoutMkLst>
        </pc:sldLayoutChg>
        <pc:sldLayoutChg chg="del">
          <pc:chgData name="Debby Andrews" userId="84dcb918-37de-4f56-b072-e2b83be25348" providerId="ADAL" clId="{983212E0-81EE-49E4-A518-E3EF99ED2B79}" dt="2022-02-10T19:24:17.137" v="19" actId="2696"/>
          <pc:sldLayoutMkLst>
            <pc:docMk/>
            <pc:sldMasterMk cId="2417770085" sldId="2147483648"/>
            <pc:sldLayoutMk cId="1991107832" sldId="2147483759"/>
          </pc:sldLayoutMkLst>
        </pc:sldLayoutChg>
        <pc:sldLayoutChg chg="del">
          <pc:chgData name="Debby Andrews" userId="84dcb918-37de-4f56-b072-e2b83be25348" providerId="ADAL" clId="{983212E0-81EE-49E4-A518-E3EF99ED2B79}" dt="2022-02-10T19:24:02.739" v="14" actId="2696"/>
          <pc:sldLayoutMkLst>
            <pc:docMk/>
            <pc:sldMasterMk cId="2417770085" sldId="2147483648"/>
            <pc:sldLayoutMk cId="3233614229" sldId="2147483760"/>
          </pc:sldLayoutMkLst>
        </pc:sldLayoutChg>
        <pc:sldLayoutChg chg="del">
          <pc:chgData name="Debby Andrews" userId="84dcb918-37de-4f56-b072-e2b83be25348" providerId="ADAL" clId="{983212E0-81EE-49E4-A518-E3EF99ED2B79}" dt="2022-02-10T19:24:04.852" v="15" actId="2696"/>
          <pc:sldLayoutMkLst>
            <pc:docMk/>
            <pc:sldMasterMk cId="2417770085" sldId="2147483648"/>
            <pc:sldLayoutMk cId="1090115514" sldId="2147483762"/>
          </pc:sldLayoutMkLst>
        </pc:sldLayoutChg>
        <pc:sldLayoutChg chg="del">
          <pc:chgData name="Debby Andrews" userId="84dcb918-37de-4f56-b072-e2b83be25348" providerId="ADAL" clId="{983212E0-81EE-49E4-A518-E3EF99ED2B79}" dt="2022-02-10T19:23:58.386" v="12" actId="2696"/>
          <pc:sldLayoutMkLst>
            <pc:docMk/>
            <pc:sldMasterMk cId="2417770085" sldId="2147483648"/>
            <pc:sldLayoutMk cId="1554291887" sldId="21474837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67EED-0809-4D14-AB47-A0E4655A4D0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F9047-C60C-4088-AF75-AE1004AE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596980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022282A-34D4-44B2-926F-7F1FAAC8B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04" y="548112"/>
            <a:ext cx="10515601" cy="670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Breakout session icon. Three arrows extend from the same point to three breakout groups.">
            <a:extLst>
              <a:ext uri="{FF2B5EF4-FFF2-40B4-BE49-F238E27FC236}">
                <a16:creationId xmlns:a16="http://schemas.microsoft.com/office/drawing/2014/main" id="{A9AD28C7-2870-45EC-A0FE-FC5295A25A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9" t="54963" r="19907"/>
          <a:stretch/>
        </p:blipFill>
        <p:spPr>
          <a:xfrm>
            <a:off x="9507792" y="874646"/>
            <a:ext cx="1627239" cy="544296"/>
          </a:xfrm>
          <a:prstGeom prst="rect">
            <a:avLst/>
          </a:prstGeom>
        </p:spPr>
      </p:pic>
      <p:pic>
        <p:nvPicPr>
          <p:cNvPr id="7" name="Graphic 8" descr="Customer review">
            <a:extLst>
              <a:ext uri="{FF2B5EF4-FFF2-40B4-BE49-F238E27FC236}">
                <a16:creationId xmlns:a16="http://schemas.microsoft.com/office/drawing/2014/main" id="{1F81C524-8FBA-4497-B88F-E429C43616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29081" y="666619"/>
            <a:ext cx="843225" cy="843225"/>
          </a:xfrm>
          <a:prstGeom prst="rect">
            <a:avLst/>
          </a:prstGeom>
        </p:spPr>
      </p:pic>
      <p:pic>
        <p:nvPicPr>
          <p:cNvPr id="12" name="Graphic 8" descr="Customer review">
            <a:extLst>
              <a:ext uri="{FF2B5EF4-FFF2-40B4-BE49-F238E27FC236}">
                <a16:creationId xmlns:a16="http://schemas.microsoft.com/office/drawing/2014/main" id="{D9389645-C791-4989-A3A9-AA64DC7BA6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13089" y="666619"/>
            <a:ext cx="843225" cy="843225"/>
          </a:xfrm>
          <a:prstGeom prst="rect">
            <a:avLst/>
          </a:prstGeom>
        </p:spPr>
      </p:pic>
      <p:pic>
        <p:nvPicPr>
          <p:cNvPr id="13" name="Graphic 8" descr="Customer review">
            <a:extLst>
              <a:ext uri="{FF2B5EF4-FFF2-40B4-BE49-F238E27FC236}">
                <a16:creationId xmlns:a16="http://schemas.microsoft.com/office/drawing/2014/main" id="{8C66EC75-B876-4FDB-AEC8-5C8675E47E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81339" y="76320"/>
            <a:ext cx="843225" cy="843225"/>
          </a:xfrm>
          <a:prstGeom prst="rect">
            <a:avLst/>
          </a:prstGeom>
        </p:spPr>
      </p:pic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9435A20B-E8E8-40F5-9690-DA5B000A8962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Phase 2: Design and Plan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48092139-A2FE-44B1-ADA2-6F606F7C8A70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99CDD-E8BB-49BE-B03A-92E22FB95B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1503" y="1782763"/>
            <a:ext cx="10515601" cy="46833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738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261266-1E38-4A5C-9AB7-AF54EB225A3C}"/>
              </a:ext>
            </a:extLst>
          </p:cNvPr>
          <p:cNvSpPr/>
          <p:nvPr userDrawn="1"/>
        </p:nvSpPr>
        <p:spPr>
          <a:xfrm>
            <a:off x="0" y="0"/>
            <a:ext cx="12192000" cy="774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1A101EDB-DAD4-4DEC-8D08-9487D072AB1E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Orientation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C78E377-6F17-404E-BE8B-70CE7D1944C4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67911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29"/>
            <a:ext cx="12192000" cy="48577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15F9F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47C7C"/>
        </a:buClr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BADD-E972-43AA-9F95-6DC188BC0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a successful IET program look like?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DB57E-95EC-4B2C-B5CB-2417E957BA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en-US" sz="4000" dirty="0">
                <a:solidFill>
                  <a:srgbClr val="315F9F"/>
                </a:solidFill>
                <a:latin typeface="Calibri" panose="020F0502020204030204"/>
                <a:ea typeface="+mn-ea"/>
              </a:rPr>
              <a:t>Key Words/Themes: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  <a:ea typeface="+mn-ea"/>
              </a:rPr>
              <a:t>Type here</a:t>
            </a:r>
          </a:p>
          <a:p>
            <a:pPr marL="0" lvl="0" indent="0">
              <a:lnSpc>
                <a:spcPct val="100000"/>
              </a:lnSpc>
              <a:spcBef>
                <a:spcPts val="14400"/>
              </a:spcBef>
              <a:buClrTx/>
              <a:buNone/>
            </a:pPr>
            <a:r>
              <a:rPr lang="en-US" sz="4000" dirty="0">
                <a:solidFill>
                  <a:srgbClr val="315F9F"/>
                </a:solidFill>
                <a:latin typeface="Calibri" panose="020F0502020204030204"/>
                <a:ea typeface="+mn-ea"/>
              </a:rPr>
              <a:t>Success Statement(s):</a:t>
            </a:r>
            <a:endParaRPr lang="en-US" sz="1800" dirty="0">
              <a:solidFill>
                <a:srgbClr val="315F9F"/>
              </a:solidFill>
              <a:latin typeface="Calibri" panose="020F0502020204030204"/>
              <a:ea typeface="+mn-ea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  <a:ea typeface="+mn-ea"/>
              </a:rPr>
              <a:t>Type here</a:t>
            </a:r>
          </a:p>
        </p:txBody>
      </p:sp>
    </p:spTree>
    <p:extLst>
      <p:ext uri="{BB962C8B-B14F-4D97-AF65-F5344CB8AC3E}">
        <p14:creationId xmlns:p14="http://schemas.microsoft.com/office/powerpoint/2010/main" val="39879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BE78801C320444B2175305C788620F" ma:contentTypeVersion="" ma:contentTypeDescription="Create a new document." ma:contentTypeScope="" ma:versionID="8e9017fe82bf4f591592a4dd028f9cb0">
  <xsd:schema xmlns:xsd="http://www.w3.org/2001/XMLSchema" xmlns:xs="http://www.w3.org/2001/XMLSchema" xmlns:p="http://schemas.microsoft.com/office/2006/metadata/properties" xmlns:ns2="8788f4e6-566e-4d58-b7dd-a3bd94214486" xmlns:ns3="1a1bc6a2-7eb4-4680-982f-f4b48024185a" targetNamespace="http://schemas.microsoft.com/office/2006/metadata/properties" ma:root="true" ma:fieldsID="0caf2a6552c01146a51452f73ca2bf2f" ns2:_="" ns3:_="">
    <xsd:import namespace="8788f4e6-566e-4d58-b7dd-a3bd94214486"/>
    <xsd:import namespace="1a1bc6a2-7eb4-4680-982f-f4b4802418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8f4e6-566e-4d58-b7dd-a3bd942144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bc6a2-7eb4-4680-982f-f4b4802418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AW xmlns="http://www.net-centric.com/PAWPP">
  <HyperLink xmlns="" ID="Dyr1F6LBNi0XRv3AgBqJVl6xbR0=-671974120167.2_503.2813" language="" validate="" plainAltText="h_x0020_t_x0020_t_x0020_p_x0020_s_x0020_colon_x0020_forward_x0020_slash_x0020_forward_x0020_slash_x0020_w_x0020_w_x0020_w_x0020_dot_x0020_cal_x0020_pro_x0020_hyphen_x0020_online_x0020_dot_x0020_org_x0020_forward_x0020_slash_x0020_documents_x0020_forward_x0020_slash_x0020_CAL_x0020_PRO_x0020_2_x0020_0_x0020_1_x0020_7_x0020_Brief_x0020_hyphen_x0020_I_x0020_E_x0020_T_x0020_hyphen_x0020_5_x0020_0_x0020_8.p_x0020_d_x0020_f" Lang=""/>
  <HyperLink xmlns="" ID="z8KJbrGbQdVt4SFT5VM5yhd+kBU=1232970480288.7073_463.8583" language="" validate="" plainAltText="h_x0020_t_x0020_t_x0020_p_x0020_s_x0020_colon_x0020_forward_x0020_slash_x0020_forward_x0020_slash_x0020_rise_x0020_dot_x0020_articulate_x0020_dot_x0020_com_x0020_forward_x0020_slash_x0020_share_x0020_forward_x0020_slash_x0020_p_x0020_6_x0020_N_x0020_1_x0020_V_x0020_U_x0020_r_x0020_A_x0020_f_x0020_z_x0020_t_x0020_C_x0020_x_x0020_C_x0020_E_x0020_9_x0020_4_x0020_C_x0020_W_x0020_B_x0020_a_x0020_2_x0020_m_x0020_a_x0020_g_x0020_a_x0020_E_x0020_b_x0020_n_x0020_D_x0020_w_x0020_R_x0020_pound_x0020_sign_x0020_forward_x0020_slash" Lang=""/>
  <HyperLink xmlns="" ID="4eVN5YPHiOfoudGbtGXcNiLhc9Y=1026549799642.325_478.6064" language="" validate="" plainAltText="I_x0020_E_x0020_T_x0020_Design_x0020_Camp_x0020_Info_x0020_ay_x0020_Impaq_x0020_i_x0020_n_x0020_t_x0020_dot_x0020_com" Lang=""/>
  <HyperLink xmlns="" ID="7nmxZ4zM89SVhwTSLP4OI9pCF8o=1026549799642.325_471.0865" language="" validate="" plainAltText="I_x0020_E_x0020_T_x0020_Design_x0020_Camp_x0020_Info_x0020_ay_x0020_Impaq_x0020_i_x0020_n_x0020_t_x0020_dot_x0020_com" Lang=""/>
  <Shape xmlns="" ID="Yv02HpsJhATTNrRX7W8Hu6KriSU=" pdftag="P" isBookmarkSet="no" bookmark="no" Order="_x0033_"/>
  <Shape xmlns="" ID="eYmnBsFZ6WkkLQkExhSc0WnTO1E=" pdftag="P" artifact="_x0030_" isBookmarkSet="yes" bookmark="no" Order="_x0031_"/>
  <Shape xmlns="" ID="zZ4700rHuSvx2Fg99a7COZJihSE=" pdftag="Figure" isBookmarkSet="no" bookmark="no" formula="no" inline="no" Lang="" Order="_x0034_" artifact="_x0030_" validate="yes"/>
  <Shape xmlns="" ID="yiAEiopN00FjRtGw/0PMrMreN08=" pdftag="P" artifact="_x0030_" isBookmarkSet="yes" bookmark="no" Order="_x0032_"/>
  <Shape xmlns="" ID="hohXReqqoIL/n6w4cbbnqGn3ApY=" pdftag="_x005B_Artifact_x005D_" isBookmarkSet="no" bookmark="no" Order="_x002D_1"/>
  <Shape xmlns="" ID="QbIfrpLBTSicPZ4gUYTm/7Q/7cY=" pdftag="_x005B_Artifact_x005D_" isBookmarkSet="no" bookmark="no" Order="_x002D_1"/>
  <Shape xmlns="" ID="Yu9VT6ODmhwYpBI96xTt2pXsA/A=" pdftag="P" artifact="_x0030_" isBookmarkSet="yes" bookmark="no" Order="_x0031_"/>
  <Shape xmlns="" ID="3qrWpSwLKzrsj+w9B3FL8AccDSk=" pdftag="P" isBookmarkSet="no" bookmark="no" Order="_x0032_"/>
  <Shape xmlns="" ID="gD6lhRWbJvfI4m9hfbiH4CqW6C8=" Order="_x0034_" pdftag="_x005B_Artifact_x005D_" isBookmarkSet="no" bookmark="no"/>
  <Shape xmlns="" ID="ae8xyhODB+EJkgBER18CzMlzoZg=" Order="_x0033_" pdftag="_x005B_Artifact_x005D_" isBookmarkSet="no" bookmark="no"/>
  <Shape xmlns="" ID="VJoGZAoZXgQu2Jyb40xBrD81UcA=" isBookmarkSet="no" pdftag="H2" artifact="_x0030_" bookmark="yes" Order="_x0032_"/>
  <Shape xmlns="" ID="lHUAJhLUNTEhfzpmxzqepJUuc+A=" isBookmarkSet="yes" bookmark="no" pdftag="P" artifact="_x0030_" Order="_x0033_"/>
  <Shape xmlns="" ID="Z7czEgkgeib/Zez9Z6Z+4vhcJi0=" Order="_x0034_" pdftag="_x005B_Artifact_x005D_" isBookmarkSet="no" bookmark="no"/>
  <Shape xmlns="" ID="Rlx7lnwk+72b5CFMCX6vr6BBQCM=" pdftag="Figure" isBookmarkSet="no" bookmark="no" formula="no" inline="no" artifact="_x0030_" Lang="" validate="yes" Order="_x0031_"/>
  <Shape xmlns="" ID="Um/l29E7G8Tn/FjYKyequPzkydk=" pdftag="H2" isBookmarkSet="no" bookmark="yes" Order="_x0031_"/>
  <Shape xmlns="" ID="J9UMQb4uCY6Nm9jZiGX8dbkR8bI=" pdftag="P" isBookmarkSet="no" bookmark="no" Order="_x0033_"/>
  <Shape xmlns="" ID="ISQnWrQ2fa4VEOdZAZCvoumuwHY=" pdftag="" Order="_x0033_"/>
  <Shape xmlns="" ID="RC4jXVWZyVDIBXK9oqkzW9rvyzg=" Order="_x0034_" pdftag="_x005B_Artifact_x005D_" isBookmarkSet="no" bookmark="no"/>
  <Shape xmlns="" ID="SVKjfLUZDtsdficPoaD23smAlQ0=" Order="_x0035_" pdftag="_x005B_Artifact_x005D_" isBookmarkSet="no" bookmark="no"/>
  <Shape xmlns="" ID="6TW0UKAKdYqeTWDuzCSmayfA4MY=" pdftag="Figure" isBookmarkSet="no" bookmark="no" formula="no" inline="no" artifact="_x0030_" Lang="" Order="_x0032_" validate="yes"/>
  <Shape xmlns="" ID="Z1VnFGT2pkvSBFFJd40Fm8kwJbU=" pdftag="H2" isBookmarkSet="no" bookmark="yes" Order="_x0031_"/>
  <Shape xmlns="" ID="9hy8veKgiU1Ya3Nly8T6Aiuk9pI=" pdftag="P" isBookmarkSet="no" bookmark="no" Order="_x0035_"/>
  <Shape xmlns="" ID="5MIQni47BxqClqJVEgfL7mEM1cw=" pdftag="Figure" isBookmarkSet="no" bookmark="no" formula="no" inline="no" artifact="_x0030_" Lang="" Order="_x0032_" validate="yes"/>
  <Shape xmlns="" ID="fvavEiPi3ArhKzycLOGPqpsYwB8=" pdftag="Figure" isBookmarkSet="no" bookmark="no" formula="no" inline="no" artifact="_x0030_" Lang="" Order="_x0033_" validate="yes"/>
  <Shape xmlns="" ID="JghclX4daUxkTqqFbTK5rFebZqM=" Order="_x0036_" pdftag="_x005B_Artifact_x005D_" isBookmarkSet="no" bookmark="no"/>
  <Shape xmlns="" ID="lrXZL4JnHPUcdxGus35p++YOwtc=" Order="_x0037_" pdftag="_x005B_Artifact_x005D_" isBookmarkSet="no" bookmark="no"/>
  <Shape xmlns="" ID="TiSbaiarBCMl4GHIRSL6wRSVpog=" pdftag="P" isBookmarkSet="no" bookmark="no" Order="_x0034_"/>
  <Shape xmlns="" ID="KxPPxHsVa7jKqGUZvg5S0CqngiY=" pdftag="H2" isBookmarkSet="no" bookmark="yes" Order="_x0031_"/>
  <Shape xmlns="" ID="43QxD9lQmpquXXd+lm3Zd5e+BoM=" pdftag="P" isBookmarkSet="no" bookmark="no" Order="_x0032_"/>
  <Shape xmlns="" ID="pZK8+R7To6q4tVPjXtjuPNvIR1A=" Order="_x0033_" pdftag="_x005B_Artifact_x005D_" isBookmarkSet="no" bookmark="no"/>
  <Shape xmlns="" ID="m5X4vFvqdfZaYkRSJCnzj832//8=" Order="_x0034_" pdftag="_x005B_Artifact_x005D_" isBookmarkSet="no" bookmark="no"/>
  <Shape xmlns="" ID="sImztcvDOGuPIEuZUzibnZcKNgk=" pdftag="H2" isBookmarkSet="no" bookmark="yes" Order="_x0032_"/>
  <Shape xmlns="" ID="+Wxw7Fxkc+jM85Ge+RXW8uJn9qc=" pdftag="P" isBookmarkSet="no" bookmark="no" Order="_x0033_"/>
  <Shape xmlns="" ID="4WFrVQSmWpbpXvjyee2OaPwoC9c=" Order="_x0034_" pdftag="_x005B_Artifact_x005D_" isBookmarkSet="no" bookmark="no"/>
  <Shape xmlns="" ID="roBdwpw/lj85bR8hLZ0JDgiOhTg=" pdftag="Figure" isBookmarkSet="no" bookmark="no" formula="no" artifact="_x0030_" inline="no" Lang="" Order="_x0031_" validate="yes"/>
  <Shape xmlns="" ID="RpvMg/O4HPAj979ep8bJI/vpQ0A=" pdftag="P" isBookmarkSet="no" bookmark="no" Order="_x0033_"/>
  <Shape xmlns="" ID="kf6EDDkc5ad1oUgjGTMZpUF+37w=" pdftag="H2" isBookmarkSet="no" bookmark="yes" Order="_x0031_"/>
  <Shape xmlns="" ID="fjRpeAMl4tWA30erlncp/sJ9kCQ=" Order="_x0034_" pdftag="_x005B_Artifact_x005D_" isBookmarkSet="no" bookmark="no"/>
  <Shape xmlns="" ID="QWMb4kT6J2pEml3Xr6uUQ0pgFcw=" Order="_x0035_" pdftag="_x005B_Artifact_x005D_" isBookmarkSet="no" bookmark="no"/>
  <Shape xmlns="" ID="hW158Sc/gedh7ZBXygARpr2PlKU=" pdftag="Figure" isBookmarkSet="no" bookmark="no" formula="no" artifact="_x0030_" inline="no" Lang="" Order="_x0032_" validate="yes"/>
  <Shape xmlns="" ID="XpB4EVUII/5z5612kBzg4jewNLo=" pdftag="H2" isBookmarkSet="no" bookmark="yes" Order="_x0031_"/>
  <Shape xmlns="" ID="ao5Uz550zy0Cr0GfE9owtg+66wQ=" pdftag="P" isBookmarkSet="no" bookmark="no" Order="_x0032_"/>
  <Shape xmlns="" ID="4hDZ94t8YTzLVwtubBja2rOnt+k=" Order="_x0033_" pdftag="_x005B_Artifact_x005D_" isBookmarkSet="no" bookmark="no"/>
  <Shape xmlns="" ID="HM3wQZY7O7170gfSxzSt8/49+TA=" Order="_x0034_" pdftag="_x005B_Artifact_x005D_" isBookmarkSet="no" bookmark="no"/>
  <Shape xmlns="" ID="fyER+RifSsYzoUUPGWkWStUHF0Q=" pdftag="H2" isBookmarkSet="no" bookmark="yes" Order="_x0031_"/>
  <Shape xmlns="" ID="s2H3zljOYrFpNadzwlmngEek18U=" pdftag="P" isBookmarkSet="no" bookmark="no" Order="_x0032_"/>
  <Shape xmlns="" ID="fqpaTTExksq8YHFYps4FPnnMIJw=" Order="_x0034_" pdftag="_x005B_Artifact_x005D_" isBookmarkSet="no" bookmark="no"/>
  <Shape xmlns="" ID="jJlQXbBiKFj6H3dw2s/r2puk94o=" Order="_x0035_" pdftag="_x005B_Artifact_x005D_" isBookmarkSet="no" bookmark="no"/>
  <Shape xmlns="" ID="NoRFwZEjFEOXvGrEYAO2KYUFpcU=" pdftag="Figure" isBookmarkSet="no" bookmark="no" formula="no" artifact="_x0030_" inline="no" Lang="" Order="_x0033_" validate="yes"/>
  <Shape xmlns="" ID="SslGdKguC5wdM4aUpHAozYl/FqE=" pdftag="H2" isBookmarkSet="no" bookmark="yes" Order="_x0031_"/>
  <Shape xmlns="" ID="f87yTFBMEr9e5ob5DLE+vgeNZvk=" pdftag="P" isBookmarkSet="no" bookmark="no" Order="_x0032_"/>
  <Shape xmlns="" ID="oOKJRM9JBdyPgNX3FtH1vRDi6mQ=" Order="_x0034_" pdftag="_x005B_Artifact_x005D_" isBookmarkSet="no" bookmark="no"/>
  <Shape xmlns="" ID="24wNR52Co+u8Y9MB8PaYRWDKDJ8=" Order="_x0035_" pdftag="_x005B_Artifact_x005D_" isBookmarkSet="no" bookmark="no"/>
  <Shape xmlns="" ID="mJpyAWmtRPIrargdMB2o4hNNQx0=" pdftag="Figure" isBookmarkSet="no" bookmark="no" artifact="_x0030_" formula="no" inline="no" Lang="" Order="_x0033_" validate="yes"/>
  <Shape xmlns="" ID="mLfYinRqjKY3crm7XE9Dy4tv5Uk=" pdftag="H2" isBookmarkSet="no" bookmark="yes" Order="_x0032_"/>
  <Shape xmlns="" ID="i1ikCqVum79lTB6DplsOB7Z24eg=" Order="_x0034_" pdftag="_x005B_Artifact_x005D_" isBookmarkSet="no" bookmark="no"/>
  <Shape xmlns="" ID="7HV+JI1FV3Hhf2MaXT/+mEfauh4=" pdftag="P" isBookmarkSet="no" bookmark="no" Order="_x0033_"/>
  <Shape xmlns="" ID="yhkGYIRM99nRzfddVEyBEC1XHec=" pdftag="Figure" isBookmarkSet="no" bookmark="no" formula="no" artifact="_x0030_" inline="no" Lang="" Order="_x0031_" validate="yes"/>
  <Shape xmlns="" ID="keDPlPa4CgZWSY648KklevU9/Ds=" isBookmarkSet="no" bookmark="no" formula="no" inline="no" pdftag="Figure" artifact="_x0030_" Lang="" Order="_x0032_" validate="yes"/>
  <Shape xmlns="" ID="IZfxf+2gka87CvAqTPtZxcjBhUs=" pdftag="H2" isBookmarkSet="no" bookmark="yes" Order="_x0031_"/>
  <Shape xmlns="" ID="aKl1X/3Euic3EbWLGAT/GO7heWM=" pdftag="P" isBookmarkSet="no" bookmark="no" Order="_x0033_"/>
  <Shape xmlns="" ID="SDWDJqRMpXKOUh1lcDJ8vm67pas=" Order="_x0034_" pdftag="_x005B_Artifact_x005D_" isBookmarkSet="no" bookmark="no"/>
  <Shape xmlns="" ID="PG5CjLehBb3rl9dRfdQteadjDBc=" Order="_x0035_" pdftag="_x005B_Artifact_x005D_" isBookmarkSet="no" bookmark="no"/>
  <Shape xmlns="" ID="juD8uYCbM45B8FivHTUslborE84=" isBookmarkSet="no" bookmark="no" formula="no" inline="no" pdftag="Figure" artifact="_x0030_" Lang="" Order="_x0035_" validate="yes"/>
  <Shape xmlns="" ID="5gtpQtbIQNTVpndW5LUjj49siSU=" pdftag="H2" isBookmarkSet="no" bookmark="yes" Order="_x0031_"/>
  <Shape xmlns="" ID="sGwmvQYlKrFTDbH1WBvJJUhnlrM=" pdftag="P" isBookmarkSet="no" bookmark="no" Order="_x0034_"/>
  <Shape xmlns="" ID="duEG/vY0mIg/NLIIEccK8pzNNRI=" pdftag="P" isBookmarkSet="no" bookmark="no" Order="_x0032_"/>
  <Shape xmlns="" ID="bOFjt/WbIRlN5FdsSU0SQoCT3Iw=" pdftag="Figure" isBookmarkSet="no" bookmark="no" formula="no" artifact="_x0030_" inline="no" Lang="" Order="_x0033_" validate="yes"/>
  <Shape xmlns="" ID="5HYg0i4+6Ox+9cbw/11sm0bXgOs=" Order="_x0036_" pdftag="_x005B_Artifact_x005D_" isBookmarkSet="no" bookmark="no"/>
  <Shape xmlns="" ID="X1izXYbcNczScstlr3iVwJJm34Q=" Order="_x0037_" pdftag="_x005B_Artifact_x005D_" isBookmarkSet="no" bookmark="no"/>
  <Shape xmlns="" ID="1PVvbpaTxsnOUjcp4y3E00VB8M8=" pdftag="H2" isBookmarkSet="no" bookmark="yes" Order="_x0031_"/>
  <Shape xmlns="" ID="sHwR4ZWG5pQY80FqsRH2q+7zHCQ=" pdftag="" Order="_x0032_"/>
  <Shape xmlns="" ID="r0nO1xzhF5ZIBWEI70u24dVsBVI=" pdftag="P" isBookmarkSet="no" bookmark="no" Order="_x0032_"/>
  <Shape xmlns="" ID="wj0xaujI/8qYFKHwLsDg2dU4Xcc=" Order="_x0033_" pdftag="_x005B_Artifact_x005D_" isBookmarkSet="no" bookmark="no"/>
  <Shape xmlns="" ID="TJt3A1WZNQVzimMRFtgi6be3LBY=" Order="_x0034_" pdftag="_x005B_Artifact_x005D_" isBookmarkSet="no" bookmark="no"/>
  <Shape xmlns="" ID="Yl0wxB79Drlu2MCrZqD+AT9qktE=" pdftag="P" isBookmarkSet="no" bookmark="no" Order="_x0033_"/>
  <Shape xmlns="" ID="FuayIShl0jdDZKK8RIKkU1ddp8Q=" Order="_x0034_" pdftag="_x005B_Artifact_x005D_" isBookmarkSet="no" bookmark="no"/>
  <Shape xmlns="" ID="AkTSOe2I9O32Q7mFET+sp8OSASM=" Order="_x0035_" pdftag="_x005B_Artifact_x005D_" isBookmarkSet="no" bookmark="no"/>
  <Shape xmlns="" ID="p8/KdFEouDWQspzWW6aYMNwH1Ag=" pdftag="H2" isBookmarkSet="no" bookmark="yes" Order="_x0031_"/>
  <Shape xmlns="" ID="PV/E5l5cen1Ekjs52rDjF1ZXC/E=" isBookmarkSet="no" bookmark="no" formula="no" inline="no" Lang="" Order="_x0034_" pdftag="_x005B_Artifact_x005D_" artifact="_x0031_" validate="no"/>
  <Shape xmlns="" ID="Z2FNyXxDH6uTX1Bs1cQgc+eETbU=" pdftag="H2" isBookmarkSet="no" bookmark="yes" Order="_x0031_"/>
  <Shape xmlns="" ID="68pRFZqt9DwzdRpSAT0nXzk1UWU=" pdftag="" Order="_x0032_"/>
  <Shape xmlns="" ID="DC3wLrNnz0YlWH98xW2EJkIYKOw=" pdftag="P" isBookmarkSet="no" bookmark="no" Order="_x0032_"/>
  <Shape xmlns="" ID="Q2g8RfvBw6eO9GYcACkrYFNz/Pc=" Order="_x0036_" pdftag="_x005B_Artifact_x005D_" isBookmarkSet="no" bookmark="no"/>
  <Shape xmlns="" ID="gz/yDZypS63M0F2CNRmyZ9A19P0=" Order="_x0037_" pdftag="_x005B_Artifact_x005D_" isBookmarkSet="no" bookmark="no"/>
  <Shape xmlns="" ID="qme0g9qT/5DiLwwDOWCfYaWCdh0=" isBookmarkSet="no" bookmark="no" formula="no" inline="no" pdftag="Figure" artifact="_x0030_" Lang="" Order="_x0034_" validate="yes"/>
  <Shape xmlns="" ID="jBLx6DhZS6nuq7ujA/QNGW1un0M=" pdftag="P" isBookmarkSet="no" bookmark="no" Order="_x0035_"/>
  <Shape xmlns="" ID="qbVzAQqJAjjYuwiSHgOTOM98P48=" pdftag="Figure" isBookmarkSet="no" bookmark="no" formula="no" artifact="_x0030_" inline="no" Lang="" Order="_x0033_" validate="yes"/>
  <Shape xmlns="" ID="oBex8GQldph4OYR2D6w2uG4oQHA=" isBookmarkSet="no" bookmark="no" formula="no" inline="no" Lang="" Order="_x0032_" pdftag="_x005B_Artifact_x005D_" artifact="_x0031_" validate="no"/>
  <Shape xmlns="" ID="6oHGlzwMGTcIYOh8a8Je+UlPkJQ=" pdftag="H2" isBookmarkSet="no" bookmark="yes" Order="_x0032_"/>
  <Shape xmlns="" ID="ejERT+QRTMXhqRuLKRdXC2Ya2J8=" pdftag="P" isBookmarkSet="no" bookmark="no" Order="_x0033_"/>
  <Shape xmlns="" ID="RiRvOaCVy2rDg8tXrOXstXRceDg=" Order="_x0034_" pdftag="_x005B_Artifact_x005D_" isBookmarkSet="no" bookmark="no"/>
  <Shape xmlns="" ID="p8Rg0cPJEa/RN+I7FIhG4vEIIJk=" pdftag="Figure" isBookmarkSet="no" bookmark="no" formula="no" artifact="_x0030_" inline="no" Lang="" validate="yes" Order="_x0031_"/>
  <Shape xmlns="" ID="C7fwpVS2x/AqPmMgRyM3ur8WHI4=" pdftag="H2" isBookmarkSet="no" bookmark="yes" Order="_x0031_"/>
  <Shape xmlns="" ID="cnZ5LPpTEwy+ULqMiuKkNoyk5U0=" pdftag="" Order="_x0034_"/>
  <Shape xmlns="" ID="tOzWCpZ6WRz33G/EwH1nkYYkxPs=" pdftag="P" isBookmarkSet="no" bookmark="no" Order="_x0032_"/>
  <Shape xmlns="" ID="SFak73w6QcuI/675VFOxIAgT8nQ=" Order="_x0034_" pdftag="_x005B_Artifact_x005D_" isBookmarkSet="no" bookmark="no"/>
  <Shape xmlns="" ID="V6u8mfrImMkXVcbStFtvFCDUhBs=" Order="_x0035_" pdftag="_x005B_Artifact_x005D_" isBookmarkSet="no" bookmark="no"/>
  <Shape xmlns="" ID="CZhjpyoxfMoIaxXR2Co+cwLlNkQ=" isBookmarkSet="no" bookmark="no" formula="no" inline="no" Lang="" Order="_x0031_" pdftag="_x005B_Artifact_x005D_" artifact="_x0031_" validate="no"/>
  <Shape xmlns="" ID="hn4juENOZiYXU0WbVMSbv8L+0cA=" pdftag="H2" isBookmarkSet="no" bookmark="yes" Order="_x0031_"/>
  <Shape xmlns="" ID="hDi6bifmUnbJ5CZBcFxe+TUWM/E=" pdftag="P" isBookmarkSet="no" bookmark="no" Order="_x0032_"/>
  <Shape xmlns="" ID="mbEWnX827Gtiz9I4hBkVZArWeFs=" Order="_x0034_" pdftag="_x005B_Artifact_x005D_" isBookmarkSet="no" bookmark="no"/>
  <Shape xmlns="" ID="NspL9uVs2CNhUGFLdX9dW964yeg=" Order="_x0035_" pdftag="_x005B_Artifact_x005D_" isBookmarkSet="no" bookmark="no"/>
  <Shape xmlns="" ID="AFPZ3dn8pc+eQdrHnBQNrt915vk=" isBookmarkSet="no" bookmark="no" formula="no" inline="no" Lang="" Order="_x0031_" pdftag="_x005B_Artifact_x005D_" artifact="_x0031_" validate="no"/>
  <Shape xmlns="" ID="+/EWQYVoGcImg45bdxfkhreM3E8=" pdftag="H2" isBookmarkSet="no" bookmark="yes" Order="_x0032_"/>
  <Shape xmlns="" ID="zjztGJodgpI/mG2swMy3hoKuh1E=" pdftag="P" isBookmarkSet="no" bookmark="no" Order="_x0033_"/>
  <Shape xmlns="" ID="cI/vOCtx00HMTFwJ4j0/Itk0w2g=" Order="_x0034_" pdftag="_x005B_Artifact_x005D_" isBookmarkSet="no" bookmark="no"/>
  <Shape xmlns="" ID="68BoDpGed6Gmz7YTf3KGMVGHq9Y=" pdftag="Figure" isBookmarkSet="no" bookmark="no" formula="no" artifact="_x0030_" inline="no" Lang="" validate="yes" Order="_x0031_"/>
  <Shape xmlns="" ID="GSOuOYQVFzsb8CR4PH0psVx9dgo=" pdftag="" Order="_x0032_"/>
  <Shape xmlns="" ID="vuENqas6jVBS42wUe/Tc70fDJeI=" pdftag="H2" isBookmarkSet="no" bookmark="yes" Order="_x0031_"/>
  <Shape xmlns="" ID="MP+WxmOUkbIhW+K14zQOTmwjHCk=" pdftag="P" isBookmarkSet="no" bookmark="no" Order="_x0032_"/>
  <Shape xmlns="" ID="VO0HxpUCrE0nh7CeX1r64Qoxgtc=" pdftag="Figure" isBookmarkSet="no" bookmark="no" formula="no" inline="no" artifact="_x0030_" Lang="" Order="_x0033_" validate="yes"/>
  <Shape xmlns="" ID="xAllQWCp0KMu1OG56am467MJ/J4=" Order="_x0034_" pdftag="_x005B_Artifact_x005D_" isBookmarkSet="no" bookmark="no"/>
  <Shape xmlns="" ID="z6P2inOFAj3F/7T2VQflixA612I=" Order="_x0035_" pdftag="_x005B_Artifact_x005D_" isBookmarkSet="no" bookmark="no"/>
  <Shape xmlns="" ID="AYWKd9rXZqiQeBTaEne4h8US0dk=" pdftag="H2" isBookmarkSet="no" bookmark="yes" Order="_x0031_"/>
  <Shape xmlns="" ID="hFATm1aE8DGzwF2UCWm9396zEmU=" pdftag="" Order="_x0033_"/>
  <Shape xmlns="" ID="Knl3hT0bgR004PZ1OxmayVH6jH0=" pdftag="P" isBookmarkSet="no" bookmark="no" Order="_x0032_"/>
  <Shape xmlns="" ID="dCVF8cfzRnOf6Or3cENLDXC7Lao=" Order="_x0034_" pdftag="_x005B_Artifact_x005D_" isBookmarkSet="no" bookmark="no"/>
  <Shape xmlns="" ID="1HtvDylqVuPV7Cy59jt4OHJH8Fk=" Order="_x0033_" pdftag="_x005B_Artifact_x005D_" isBookmarkSet="no" bookmark="no"/>
  <Shape xmlns="" ID="nDm5GYyOV1vCxtXcDpaUrKVyb6o=" pdftag="H2" isBookmarkSet="no" bookmark="yes" Order="_x0031_"/>
  <Shape xmlns="" ID="4AbN3PWg7j86IoBmA9CAtb91IHo=" pdftag="" Order="_x0033_"/>
  <Shape xmlns="" ID="1k/1BMF4xO4279gt+f5WSVvSeVg=" pdftag="P" isBookmarkSet="no" bookmark="no" Order="_x0032_"/>
  <Shape xmlns="" ID="g0WsoSXsYicMb3ZsMoDdcedKkQU=" Order="_x0033_" pdftag="_x005B_Artifact_x005D_" isBookmarkSet="no" bookmark="no"/>
  <Shape xmlns="" ID="AfpVgdnsmTxHve5p6eDRFecSSPE=" Order="_x0034_" pdftag="_x005B_Artifact_x005D_" isBookmarkSet="no" bookmark="no"/>
  <Shape xmlns="" ID="qxDIR9YwROip8Xj256GUMpD/D5w=" pdftag="P" isBookmarkSet="no" bookmark="no" Order="_x0032_"/>
  <Shape xmlns="" ID="DgpsaYnU4NWyg72mkxyghy9YjoM=" pdftag="H2" isBookmarkSet="no" bookmark="yes" Order="_x0031_"/>
  <Shape xmlns="" ID="SWdgx/qituqY5851mb6x5d6/RTw=" pdftag="Figure" isBookmarkSet="no" bookmark="no" formula="no" inline="no" artifact="_x0030_" Lang="" Order="_x0032_" validate="yes"/>
  <Shape xmlns="" ID="kZb+5s70UQlncX/xG/aiVjdIqxA=" Order="_x0034_" pdftag="_x005B_Artifact_x005D_" isBookmarkSet="no" bookmark="no"/>
  <Shape xmlns="" ID="EQI84WukslXYwIxL5bhGra/+Y4o=" Order="_x0035_" pdftag="_x005B_Artifact_x005D_" isBookmarkSet="no" bookmark="no"/>
  <Shape xmlns="" ID="H0PIVKeF1B/ajrITBZgPHOOy5cg=" pdftag="" Order="_x0033_"/>
  <Shape xmlns="" ID="FrswawkgOUFwZBUErmfAvq+LyVE=" pdftag="H2" isBookmarkSet="no" bookmark="yes" Order="_x0031_"/>
  <Shape xmlns="" ID="CI5awzWAhA+sSVhBML7BYR89cQ0=" pdftag="P" isBookmarkSet="no" bookmark="no" Order="_x0033_"/>
  <Shape xmlns="" ID="3p8jSPeWEd912Jrw/ECsBpqZYUU=" Order="_x0034_" pdftag="_x005B_Artifact_x005D_" isBookmarkSet="no" bookmark="no"/>
  <Shape xmlns="" ID="oOclpbU6MOT1v9zxEkd565P8164=" Order="_x0035_" pdftag="_x005B_Artifact_x005D_" isBookmarkSet="no" bookmark="no"/>
  <Shape xmlns="" ID="TahJOSX0NBR7aWIBehNQxmg7gqQ=" pdftag="Figure" isBookmarkSet="no" bookmark="no" formula="no" artifact="_x0030_" inline="no" Lang="" Order="_x0032_" validate="yes"/>
  <Shape xmlns="" ID="F9IeUJsFXoJl7IPr5D5BKC+WrJA=" pdftag="H2" isBookmarkSet="no" bookmark="yes" Order="_x0032_"/>
  <Shape xmlns="" ID="0iKy0WPAup5cjtgoGD0i86TBeR4=" pdftag="P" isBookmarkSet="no" bookmark="no" Order="_x0033_"/>
  <Shape xmlns="" ID="I9+zclbsizD3pltT58O5Cn/k+wU=" Order="_x0034_" pdftag="_x005B_Artifact_x005D_" isBookmarkSet="no" bookmark="no"/>
  <Shape xmlns="" ID="U4Gt/rSq8rV1q8sULttgyGPzYok=" pdftag="Figure" isBookmarkSet="no" bookmark="no" formula="no" artifact="_x0030_" inline="no" Lang="" validate="yes" Order="_x0031_"/>
  <Shape xmlns="" ID="lisgRDLEztcEbuWF0BmNyR9EE98=" pdftag="H2" isBookmarkSet="no" bookmark="yes" Order="_x0031_"/>
  <Shape xmlns="" ID="pdsB21taB/DEAx01iuDuVoUTGII=" Order="_x0034_" pdftag="_x005B_Artifact_x005D_" isBookmarkSet="no" bookmark="no"/>
  <Shape xmlns="" ID="9ZQ5QOWeCoHbMLhLUZkrkr1lR08=" isBookmarkSet="no" bookmark="no" formula="no" inline="no" pdftag="Figure" artifact="_x0030_" Lang="" Order="_x0032_" validate="yes"/>
  <Shape xmlns="" ID="VVI9rgprGVSXFnFDxy4TLjQ90cs=" Order="_x0033_" pdftag="_x005B_Artifact_x005D_" isBookmarkSet="no" bookmark="no"/>
  <Shape xmlns="" ID="dy+3oykCiRCa8umb71D+7TnahQQ=" pdftag="H2" isBookmarkSet="no" bookmark="yes" Order="_x0031_"/>
  <Shape xmlns="" ID="WQxC96z9Q8Q1iHE+8/BAzBv4u00=" pdftag="" Order="_x0034_"/>
  <Shape xmlns="" ID="HNvrmuzvoaA7eVuV1FTBON/MWR4=" pdftag="P" isBookmarkSet="no" bookmark="no" Order="_x0033_"/>
  <Shape xmlns="" ID="Dyr1F6LBNi0XRv3AgBqJVl6xbR0=" pdftag="P" isBookmarkSet="no" bookmark="no" Order="_x0033_"/>
  <Shape xmlns="" ID="GFmIHvaHDf1cZGQEhFC78Dl8oVU=" Order="_x0035_" pdftag="_x005B_Artifact_x005D_" isBookmarkSet="no" bookmark="no"/>
  <Shape xmlns="" ID="/CDfyxmsadi/IJkfZvUn+qbYXew=" Order="_x0036_" pdftag="_x005B_Artifact_x005D_" isBookmarkSet="no" bookmark="no"/>
  <Shape xmlns="" ID="jZvg1a2t/Kzru6zYqy7u1ywQHg0=" pdftag="Figure" isBookmarkSet="no" bookmark="no" formula="no" artifact="_x0030_" inline="no" Lang="" Order="_x0032_" validate="yes"/>
  <Shape xmlns="" ID="pnReDhw0+Gn8kfR+krMbHieburU=" isBookmarkSet="no" bookmark="no" formula="no" inline="no" Lang="" Order="_x0031_" pdftag="_x005B_Artifact_x005D_" artifact="_x0031_" validate="no"/>
  <Shape xmlns="" ID="zQesqNlBf37gCZqfJwqeO+60SSM=" pdftag="H2" isBookmarkSet="no" bookmark="yes" Order="_x0032_"/>
  <Shape xmlns="" ID="fmQnQsiWXZslQpIx+goHM4TXzsA=" Order="_x0034_" pdftag="_x005B_Artifact_x005D_" isBookmarkSet="no" bookmark="no"/>
  <Shape xmlns="" ID="dAEw1Y1hQF7S9AXyCqG3V0gfQBU=" Order="_x0035_" pdftag="_x005B_Artifact_x005D_" isBookmarkSet="no" bookmark="no"/>
  <Shape xmlns="" ID="5IbJN/yHYICDjCxakW9uau/p6js=" pdftag="" Order="_x0034_"/>
  <Shape xmlns="" ID="9J/SqTh7tnlRjyJuM8hyv69MAm8=" pdftag="P" isBookmarkSet="no" bookmark="no" Order="_x0033_"/>
  <Shape xmlns="" ID="xczV8dQ0z+HJPux+w7ffqXqQPAg=" pdftag="P" isBookmarkSet="no" bookmark="no" Order="_x0033_"/>
  <Shape xmlns="" ID="TJDy8/wO91DRdcfTy/yHaFs3zHE=" pdftag="H2" isBookmarkSet="no" bookmark="yes" Order="_x0031_"/>
  <Shape xmlns="" ID="T6sF41B2yYy+u1srF5lMCrk9ie8=" Order="_x0036_" pdftag="_x005B_Artifact_x005D_" isBookmarkSet="no" bookmark="no"/>
  <Shape xmlns="" ID="yk3tcusIemmdlmE0Pn9EgvKVvxk=" Order="_x0037_" pdftag="_x005B_Artifact_x005D_" isBookmarkSet="no" bookmark="no"/>
  <Shape xmlns="" ID="kW2GwmfjZ3CBZGnSDhampuADo1k=" pdftag="Figure" isBookmarkSet="no" bookmark="no" formula="no" inline="no" artifact="_x0030_" Lang="" Order="_x0034_" validate="yes"/>
  <Shape xmlns="" ID="TgFhZ8jTdcvBBmObnGgA8U1W6pU=" pdftag="P" isBookmarkSet="no" bookmark="no" Order="_x0035_"/>
  <Shape xmlns="" ID="DlnJrY+XwmfVDxpy1WvHUWSfVnw=" pdftag="Figure" isBookmarkSet="no" bookmark="no" formula="no" artifact="_x0030_" inline="no" Lang="" Order="_x0032_" validate="yes"/>
  <Shape xmlns="" ID="IgyPm0L8Old6DqQVwSAzjEXeYU0=" pdftag="H2" isBookmarkSet="no" bookmark="yes" Order="_x0032_"/>
  <Shape xmlns="" ID="GNzfVCFUk//6Z4171eha8cQxQHY=" pdftag="P" isBookmarkSet="no" bookmark="no" Order="_x0033_"/>
  <Shape xmlns="" ID="kA1WkbU9jKG0D7NNEaEg26JyZog=" Order="_x0034_" pdftag="_x005B_Artifact_x005D_" isBookmarkSet="no" bookmark="no"/>
  <Shape xmlns="" ID="H0dto+ouI3yip/B6Yiv+ewMlwxs=" pdftag="Figure" isBookmarkSet="no" bookmark="no" formula="no" artifact="_x0030_" inline="no" Lang="" Order="_x0031_" validate="yes"/>
  <Shape xmlns="" ID="NuYoS7ivFiKiqL3fGAZOdVCtDN0=" pdftag="H2" isBookmarkSet="no" bookmark="yes" Order="_x0031_"/>
  <Shape xmlns="" ID="u3zh9Pb2lKiL9rekFgPDkPEADJ0=" Order="_x0033_" pdftag="_x005B_Artifact_x005D_" isBookmarkSet="no" bookmark="no"/>
  <Shape xmlns="" ID="c5wme84ItK7CXYlUMiPP0YgRO8M=" Order="_x0034_" pdftag="_x005B_Artifact_x005D_" isBookmarkSet="no" bookmark="no"/>
  <Shape xmlns="" ID="Aml7RMMZwZGptaKEGvm+ELEjn00=" isBookmarkSet="no" bookmark="no" formula="no" inline="no" pdftag="Figure" artifact="_x0030_" Lang="" Order="_x0032_" validate="yes"/>
  <Shape xmlns="" ID="S6WwHgq3xdmpfYklVihJ4dBwq9k=" pdftag="P" isBookmarkSet="no" bookmark="no" Order="_x0032_"/>
  <Shape xmlns="" ID="EbWsKq92Iw6Mr5Z1j1EkxLGKPHs=" pdftag="H2" isBookmarkSet="no" bookmark="yes" Order="_x0031_"/>
  <Shape xmlns="" ID="i9k4nfRUgInzYm7oTINPqiN1+xI=" pdftag="" Order="_x0033_"/>
  <Shape xmlns="" ID="xdlJBh56Oew0xMNeoVv41QYCV3Q=" Order="_x0034_" pdftag="_x005B_Artifact_x005D_" isBookmarkSet="no" bookmark="no"/>
  <Shape xmlns="" ID="ZDrymfyDnZnmu2i2sWDCwMkUaqw=" Order="_x0035_" pdftag="_x005B_Artifact_x005D_" isBookmarkSet="no" bookmark="no"/>
  <Shape xmlns="" ID="gxwzfZnzt3RE/o6cg/ogGy0Gbz0=" isBookmarkSet="no" bookmark="no" formula="no" inline="no" Lang="" Order="_x0033_" pdftag="_x005B_Artifact_x005D_" artifact="_x0031_" validate="no"/>
  <Shape xmlns="" ID="ihO3B5DbCmw2gQFdRI6/581NCUM=" Order="_x0035_" pdftag="_x005B_Artifact_x005D_" isBookmarkSet="no" bookmark="no"/>
  <Shape xmlns="" ID="/quTdPApzCe1a6Hgm7Az8lNd85M=" Order="_x0034_" pdftag="_x005B_Artifact_x005D_" isBookmarkSet="no" bookmark="no"/>
  <Shape xmlns="" ID="YqxFPZ1gdHBM3UQLpDhn0g9g89A=" pdftag="Figure" isBookmarkSet="no" bookmark="no" formula="no" artifact="_x0030_" inline="no" Lang="" Order="_x0032_" validate="yes"/>
  <Shape xmlns="" ID="gV6hfSlVA+G/Ft9QZmfRrPg2M1M=" pdftag="H2" isBookmarkSet="no" bookmark="yes" Order="_x0031_"/>
  <Shape xmlns="" ID="/RLCvcTz/BtcwKfgDsKq8I2+xps=" pdftag="P" isBookmarkSet="no" bookmark="no" Order="_x0033_"/>
  <Shape xmlns="" ID="r998OOS1AvKiR494lyU6z2SV9wU=" pdftag="H2" isBookmarkSet="no" bookmark="yes" Order="_x0031_"/>
  <Shape xmlns="" ID="37by5N8f8Wh4FCSqjSAttU/GDZQ=" pdftag="" Order="_x0032_"/>
  <Shape xmlns="" ID="aSvbzSHoOC/aUiQqFuONLm/AkpM=" pdftag="P" isBookmarkSet="no" bookmark="no" Order="_x0032_"/>
  <Shape xmlns="" ID="0aRAY9qDjLnocskXDOwxlVFpR4I=" Order="_x0033_" pdftag="_x005B_Artifact_x005D_" isBookmarkSet="no" bookmark="no"/>
  <Shape xmlns="" ID="MRev33XSzlj+VikUKSHYsBMD2nA=" Order="_x0034_" pdftag="_x005B_Artifact_x005D_" isBookmarkSet="no" bookmark="no"/>
  <Shape xmlns="" ID="PEm+nqyavyAPouSVIw6/MD0vVJc=" Order="_x0038_" pdftag="_x005B_Artifact_x005D_" isBookmarkSet="no" bookmark="no"/>
  <Shape xmlns="" ID="P7ask3Zm5bzEM+SPqHd3HIbciOo=" pdftag="P" isBookmarkSet="no" bookmark="no" Order="_x0034_"/>
  <Shape xmlns="" ID="8AgHYaV/ER1PtN9GykXWGlQuLqQ=" pdftag="H2" isBookmarkSet="no" bookmark="yes" Order="_x0031_"/>
  <Shape xmlns="" ID="XTCv+KcOSQqo4RowAOMD1y5a+KE=" pdftag="P" isBookmarkSet="no" bookmark="no" Order="_x0033_"/>
  <Shape xmlns="" ID="FWWjEDvw7kTrBwfmzlpIUHMuGQw=" pdftag="Figure" isBookmarkSet="no" bookmark="no" formula="no" inline="no" artifact="_x0030_" Lang="" Order="_x0035_" validate="yes"/>
  <Shape xmlns="" ID="beoniDzWcNh8b6xMhV8Krnq7Wxg=" pdftag="P" isBookmarkSet="no" bookmark="no" Order="_x0036_"/>
  <Shape xmlns="" ID="RCQ1IWE1qj7Dtlzy4iNaVNcE5Ro=" Order="_x0037_" pdftag="_x005B_Artifact_x005D_" isBookmarkSet="no" bookmark="no"/>
  <Shape xmlns="" ID="n2JK7flKjyJNY8ons7fKMRVTkKw=" pdftag="Figure" isBookmarkSet="no" bookmark="no" formula="no" artifact="_x0030_" inline="no" Lang="" Order="_x0032_" validate="yes"/>
  <Shape xmlns="" ID="5nmVHrBeLwLt0UHuXpI2yc3fpG0=" pdftag="H2" isBookmarkSet="no" bookmark="yes" Order="_x0031_"/>
  <Shape xmlns="" ID="bRnml01i0HpUin/L/JlK7VxqO88=" pdftag="P" isBookmarkSet="no" bookmark="no" Order="_x0033_"/>
  <Shape xmlns="" ID="r7ap1ZlP7DGvr9cvx5AQg/gyYlE=" Order="_x0034_" pdftag="_x005B_Artifact_x005D_" isBookmarkSet="no" bookmark="no"/>
  <Shape xmlns="" ID="N20/em8nW0pQacrISahX9p7KR9c=" Order="_x0035_" pdftag="_x005B_Artifact_x005D_" isBookmarkSet="no" bookmark="no"/>
  <Shape xmlns="" ID="qHPNk1f+CycriRyWHBmNiGAVAE0=" pdftag="Figure" isBookmarkSet="no" bookmark="no" formula="no" artifact="_x0030_" inline="no" Lang="" Order="_x0032_" validate="yes"/>
  <Shape xmlns="" ID="5g+iJNTDSAOXlrdA/l9vpPIdKCc=" pdftag="H2" isBookmarkSet="no" bookmark="yes" Order="_x0032_"/>
  <Shape xmlns="" ID="U2FnEd6GfcEVzz/ScfjsLiQRPTo=" pdftag="P" isBookmarkSet="no" bookmark="no" Order="_x0033_"/>
  <Shape xmlns="" ID="3fMKvuzT2G/ophPX7kDB2P183Yg=" Order="_x0034_" pdftag="_x005B_Artifact_x005D_" isBookmarkSet="no" bookmark="no"/>
  <Shape xmlns="" ID="hx/ojC45Kf7OY8+Kpg78Ly/EPuM=" pdftag="Figure" isBookmarkSet="no" bookmark="no" formula="no" artifact="_x0030_" inline="no" Lang="" Order="_x0031_" validate="yes"/>
  <Shape xmlns="" ID="bz3hcOuk+8XbP91hpESG74OQOMI=" pdftag="H2" isBookmarkSet="no" bookmark="yes" Order="_x0031_"/>
  <Shape xmlns="" ID="8hrn9aS5x3sf7xHVjdFGKqx4mlg=" pdftag="Figure" isBookmarkSet="no" bookmark="no" formula="no" artifact="_x0030_" inline="no" Lang="" Order="_x0032_" validate="yes"/>
  <Shape xmlns="" ID="z8KJbrGbQdVt4SFT5VM5yhd+kBU=" pdftag="P" isBookmarkSet="no" bookmark="no" Order="_x0033_"/>
  <Shape xmlns="" ID="v5pA1qDk+WU/wJoklnOS2vmS9KM=" Order="_x0034_" pdftag="_x005B_Artifact_x005D_" isBookmarkSet="no" bookmark="no"/>
  <Shape xmlns="" ID="ATfCZJbrwbDWmIhP4kz5RuICRXg=" Order="_x0035_" pdftag="_x005B_Artifact_x005D_" isBookmarkSet="no" bookmark="no"/>
  <Shape xmlns="" ID="y3dWZlg3vmf18mepRrWSykzMOM8=" pdftag="P" isBookmarkSet="no" bookmark="no" Order="_x0032_"/>
  <Shape xmlns="" ID="MQBd3cHS3j2ggZiR5mF5fIWZUG8=" pdftag="H2" isBookmarkSet="no" bookmark="yes" Order="_x0031_"/>
  <Shape xmlns="" ID="q8BfVhLsLex88v8wT1nxPi1w7+4=" isBookmarkSet="no" bookmark="no" formula="no" inline="no" pdftag="Figure" artifact="_x0030_" Lang="" Order="_x0033_" validate="yes"/>
  <Shape xmlns="" ID="AKcbk1Ydr1ZmU2Qc+1LNysP/1As=" pdftag="P" isBookmarkSet="no" bookmark="no" Order="_x0034_"/>
  <Shape xmlns="" ID="/LuurCjaLUdlpu2vyh5IlCZg5TM=" Order="_x0035_" pdftag="_x005B_Artifact_x005D_" isBookmarkSet="no" bookmark="no"/>
  <Shape xmlns="" ID="40sNRxMkwTy3ohAQTteKQjb3piU=" Order="_x0036_" pdftag="_x005B_Artifact_x005D_" isBookmarkSet="no" bookmark="no"/>
  <Shape xmlns="" ID="EQRofaOCIA0i+Tpyf+XhKXE6FRM=" pdftag="H2" isBookmarkSet="no" bookmark="yes" Order="_x0031_"/>
  <Shape xmlns="" ID="qCYozT75MMwPuN6Vo00xGOHgxlE=" Order="_x0034_" pdftag="_x005B_Artifact_x005D_" isBookmarkSet="no" bookmark="no"/>
  <Shape xmlns="" ID="l3W/RU6SOjKEqpHlfPopjEb3Iyk=" Order="_x0035_" pdftag="_x005B_Artifact_x005D_" isBookmarkSet="no" bookmark="no"/>
  <Shape xmlns="" ID="boMCjhVSmTMr1ORhsiP9AoBUiVs=" pdftag="Figure" isBookmarkSet="no" bookmark="no" formula="no" inline="no" artifact="_x0030_" Lang="" Order="_x0032_" validate="yes"/>
  <Shape xmlns="" ID="/Xk9+bW2Cl9UHdlDfMx4gtO91lg=" pdftag="P" isBookmarkSet="no" bookmark="no" Order="_x0033_"/>
  <Shape xmlns="" ID="9tclGHdojCjMNq1tydarXYv+KDw=" pdftag="H2" isBookmarkSet="no" bookmark="yes" Order="_x0031_"/>
  <Shape xmlns="" ID="XBgjHTp7TA8EBuRTxN9YpsYs88A=" pdftag="P" isBookmarkSet="no" bookmark="no" Order="_x0032_"/>
  <Shape xmlns="" ID="wyKYzgp/4y2YlpHe+5VDNu9dGJA=" Order="_x0034_" pdftag="_x005B_Artifact_x005D_" isBookmarkSet="no" bookmark="no"/>
  <Shape xmlns="" ID="impH7NS3XrFqxOktZvqeB9JsIJY=" Order="_x0035_" pdftag="_x005B_Artifact_x005D_" isBookmarkSet="no" bookmark="no"/>
  <Shape xmlns="" ID="/H3nL1RmyUI8+QErWeb3O/S5/pE=" pdftag="Figure" isBookmarkSet="no" bookmark="no" formula="no" inline="no" artifact="_x0030_" Lang="" Order="_x0033_" validate="yes"/>
  <Shape xmlns="" ID="2C1GornUmPyK5EbPLb64woFlkjQ=" pdftag="H2" isBookmarkSet="no" bookmark="yes" Order="_x0031_"/>
  <Shape xmlns="" ID="cTQNpnGbsQTMV/GMe9Dy2gxET1o=" pdftag="P" isBookmarkSet="no" bookmark="no" Order="_x0033_"/>
  <Shape xmlns="" ID="Ib9zb/Y+c47dZ9gfSOEXgX5NXSM=" Order="_x0034_" pdftag="_x005B_Artifact_x005D_" isBookmarkSet="no" bookmark="no"/>
  <Shape xmlns="" ID="+LUISNp959CShlMnkAr2Nk4LtCA=" Order="_x0035_" pdftag="_x005B_Artifact_x005D_" isBookmarkSet="no" bookmark="no"/>
  <Shape xmlns="" ID="r0R2dADv3iYzqXWTInONuJ/DFvA=" pdftag="Figure" isBookmarkSet="no" bookmark="no" formula="no" artifact="_x0030_" inline="no" Lang="" Order="_x0032_" validate="yes"/>
  <Shape xmlns="" ID="4eVN5YPHiOfoudGbtGXcNiLhc9Y=" pdftag="P" isBookmarkSet="no" bookmark="no" Order="_x0033_"/>
  <Shape xmlns="" ID="YyQE+gfSextcSA6ev2TA1HYfo6Q=" pdftag="H2" isBookmarkSet="no" bookmark="yes" Order="_x0031_"/>
  <Shape xmlns="" ID="8BsrfTrDyoEAVqVuBfRIPxZaCoQ=" Order="_x0034_" pdftag="_x005B_Artifact_x005D_" isBookmarkSet="no" bookmark="no"/>
  <Shape xmlns="" ID="2c0jmS28mCLCZ8FUXHV68r2rzwE=" Order="_x0035_" pdftag="_x005B_Artifact_x005D_" isBookmarkSet="no" bookmark="no"/>
  <Shape xmlns="" ID="O5zTEKkiDfXGebVmZEP+1YRHGkk=" pdftag="Figure" isBookmarkSet="no" bookmark="no" formula="no" artifact="_x0030_" inline="no" Lang="" Order="_x0032_" validate="yes"/>
  <Shape xmlns="" ID="7nmxZ4zM89SVhwTSLP4OI9pCF8o=" pdftag="P" isBookmarkSet="no" bookmark="no" Order="_x0033_"/>
  <Shape xmlns="" ID="yGQ4jgOK2+5Ocq8BYX5LKGuDq4s=" pdftag="H2" isBookmarkSet="no" bookmark="yes" Order="_x0031_"/>
  <Shape xmlns="" ID="z3qvbv1lToXfCspSpT85se+++L0=" Order="_x0034_" pdftag="_x005B_Artifact_x005D_" isBookmarkSet="no" bookmark="no"/>
  <Shape xmlns="" ID="RRDA1MI3tht0c2N4VAu13UmgqkY=" Order="_x0035_" pdftag="_x005B_Artifact_x005D_" isBookmarkSet="no" bookmark="no"/>
  <Shape xmlns="" ID="64b8pkbMJES5PPSKb7FQzJPgj+k=" pdftag="Figure" isBookmarkSet="no" bookmark="no" artifact="_x0030_" formula="no" inline="no" Lang="" Order="_x0032_" validate="yes"/>
  <Shape xmlns="" ID="Em1G1QWmWkip0cJxNWEDvq8MYv0=" pdftag="P" isBookmarkSet="no" bookmark="no" Order="_x0033_"/>
  <Shape xmlns="" ID="sPQ19HzdTXK3mzL33JoMRqhe/9s=" pdftag="H2" isBookmarkSet="no" bookmark="yes" Order="_x0031_"/>
  <Shape xmlns="" ID="zFsKOf/bmJE/Jno04dTJG5Xgt1o=" Order="_x0034_" pdftag="_x005B_Artifact_x005D_" isBookmarkSet="no" bookmark="no"/>
  <Shape xmlns="" ID="Qj/MVhxKhe3NybxIe+Wjfq4t1dU=" Order="_x0035_" pdftag="_x005B_Artifact_x005D_" isBookmarkSet="no" bookmark="no"/>
  <Shape xmlns="" ID="dHU/ypjRP1C1pUCUXfILdAi7iSU=" pdftag="" Order="_x0034_"/>
  <Shape xmlns="" ID="LZtos5sMfO/YU9BNQLShQngir2U=" pdftag="Figure" isBookmarkSet="no" bookmark="no" formula="no" artifact="_x0030_" inline="no" Lang="" Order="_x0032_" validate="yes"/>
  <Shape xmlns="" ID="r0GtpllvSqXZ2ZVSiUHxxpInoBs=" pdftag="" Order="_x0032_"/>
  <Shape xmlns="" ID="ED5wIWGd63QzH+XNidExBsz9Wtg=" pdftag="Figure" isBookmarkSet="no" bookmark="no" formula="no" artifact="_x0030_" inline="no" Lang="" Order="_x0031_" validate="yes"/>
  <Shape xmlns="" ID="ulnEYEWOf6y43aFhLdKb0+B7oUw=" pdftag="H1" isBookmarkSet="no" bookmark="yes" Order="_x0032_"/>
  <SubText xmlns="" ID="zZ4700rHuSvx2Fg99a7COZJihSE=" ActualText=""/>
  <SubText xmlns="" ID="Rlx7lnwk+72b5CFMCX6vr6BBQCM=" ActualText=""/>
  <SubText xmlns="" ID="6TW0UKAKdYqeTWDuzCSmayfA4MY=" ActualText=""/>
  <SubText xmlns="" ID="5MIQni47BxqClqJVEgfL7mEM1cw=" ActualText=""/>
  <SubText xmlns="" ID="fvavEiPi3ArhKzycLOGPqpsYwB8=" ActualText=""/>
  <SubText xmlns="" ID="roBdwpw/lj85bR8hLZ0JDgiOhTg=" ActualText=""/>
  <SubText xmlns="" ID="hW158Sc/gedh7ZBXygARpr2PlKU=" ActualText=""/>
  <SubText xmlns="" ID="NoRFwZEjFEOXvGrEYAO2KYUFpcU=" ActualText=""/>
  <SubText xmlns="" ID="mJpyAWmtRPIrargdMB2o4hNNQx0=" ActualText=""/>
  <SubText xmlns="" ID="yhkGYIRM99nRzfddVEyBEC1XHec=" ActualText=""/>
  <SubText xmlns="" ID="keDPlPa4CgZWSY648KklevU9/Ds=" ActualText=""/>
  <SubText xmlns="" ID="juD8uYCbM45B8FivHTUslborE84=" ActualText=""/>
  <SubText xmlns="" ID="bOFjt/WbIRlN5FdsSU0SQoCT3Iw=" ActualText=""/>
  <SubText xmlns="" ID="PV/E5l5cen1Ekjs52rDjF1ZXC/E=" ActualText=""/>
  <SubText xmlns="" ID="qme0g9qT/5DiLwwDOWCfYaWCdh0=" ActualText=""/>
  <SubText xmlns="" ID="qbVzAQqJAjjYuwiSHgOTOM98P48=" ActualText=""/>
  <SubText xmlns="" ID="oBex8GQldph4OYR2D6w2uG4oQHA=" ActualText=""/>
  <SubText xmlns="" ID="p8Rg0cPJEa/RN+I7FIhG4vEIIJk=" ActualText=""/>
  <SubText xmlns="" ID="CZhjpyoxfMoIaxXR2Co+cwLlNkQ=" ActualText=""/>
  <SubText xmlns="" ID="AFPZ3dn8pc+eQdrHnBQNrt915vk=" ActualText=""/>
  <SubText xmlns="" ID="68BoDpGed6Gmz7YTf3KGMVGHq9Y=" ActualText=""/>
  <SubText xmlns="" ID="VO0HxpUCrE0nh7CeX1r64Qoxgtc=" ActualText=""/>
  <SubText xmlns="" ID="SWdgx/qituqY5851mb6x5d6/RTw=" ActualText=""/>
  <SubText xmlns="" ID="TahJOSX0NBR7aWIBehNQxmg7gqQ=" ActualText=""/>
  <SubText xmlns="" ID="U4Gt/rSq8rV1q8sULttgyGPzYok=" ActualText=""/>
  <SubText xmlns="" ID="9ZQ5QOWeCoHbMLhLUZkrkr1lR08=" ActualText=""/>
  <SubText xmlns="" ID="jZvg1a2t/Kzru6zYqy7u1ywQHg0=" ActualText=""/>
  <SubText xmlns="" ID="pnReDhw0+Gn8kfR+krMbHieburU=" ActualText=""/>
  <SubText xmlns="" ID="kW2GwmfjZ3CBZGnSDhampuADo1k=" ActualText=""/>
  <SubText xmlns="" ID="DlnJrY+XwmfVDxpy1WvHUWSfVnw=" ActualText=""/>
  <SubText xmlns="" ID="H0dto+ouI3yip/B6Yiv+ewMlwxs=" ActualText=""/>
  <SubText xmlns="" ID="Aml7RMMZwZGptaKEGvm+ELEjn00=" ActualText=""/>
  <SubText xmlns="" ID="gxwzfZnzt3RE/o6cg/ogGy0Gbz0=" ActualText=""/>
  <SubText xmlns="" ID="YqxFPZ1gdHBM3UQLpDhn0g9g89A=" ActualText=""/>
  <SubText xmlns="" ID="FWWjEDvw7kTrBwfmzlpIUHMuGQw=" ActualText=""/>
  <SubText xmlns="" ID="n2JK7flKjyJNY8ons7fKMRVTkKw=" ActualText=""/>
  <SubText xmlns="" ID="qHPNk1f+CycriRyWHBmNiGAVAE0=" ActualText=""/>
  <SubText xmlns="" ID="hx/ojC45Kf7OY8+Kpg78Ly/EPuM=" ActualText=""/>
  <SubText xmlns="" ID="8hrn9aS5x3sf7xHVjdFGKqx4mlg=" ActualText=""/>
  <SubText xmlns="" ID="q8BfVhLsLex88v8wT1nxPi1w7+4=" ActualText=""/>
  <SubText xmlns="" ID="boMCjhVSmTMr1ORhsiP9AoBUiVs=" ActualText=""/>
  <SubText xmlns="" ID="/H3nL1RmyUI8+QErWeb3O/S5/pE=" ActualText=""/>
  <SubText xmlns="" ID="r0R2dADv3iYzqXWTInONuJ/DFvA=" ActualText=""/>
  <SubText xmlns="" ID="O5zTEKkiDfXGebVmZEP+1YRHGkk=" ActualText=""/>
  <SubText xmlns="" ID="64b8pkbMJES5PPSKb7FQzJPgj+k=" ActualText=""/>
  <SubText xmlns="" ID="LZtos5sMfO/YU9BNQLShQngir2U=" ActualText=""/>
  <SubText xmlns="" ID="ED5wIWGd63QzH+XNidExBsz9Wtg=" ActualText=""/>
  <table xmlns="" ID="tOzWCpZ6WRz33G/EwH1nkYYkxPs=" Caption="no" Exclude="no" SpeakText="no" type="_x0031_" HRows="_x0031_" HCols="_x0030_" Summary="Process_x0020_Goals:_x0020_1_x0029_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_x0020_at_x0020_the_x0020_end_x0020_of_x0020_each_x0020_term._x0020_2_x0029__x0020_IET_x0020_instructional_x0020_staff_x0020_participate_x0020_in_x0020_and_x0020_complete_x0020_annual_x0020_professional_x0020_development_x0020_training_x0020_on_x0020_IET_x0020_program_x0020_planning._x0020_3_x0029__x0020_At_x0020_least_x0020_40_x0025__x0020_of_x0020_IET_x0020_program_x0020_participants_x0020_are_x0020_from_x0020_underrepresented_x0020_populations_x0020__x0028_i.e._x002C__x0020_minorities_x002C__x0020_English_x0020_language_x0020_learners_x002C__x0020_etc._x0029__x0020_each_x0020_term._x0020_4_x0029__x0020_At_x0020_least_x0020_one_x0020_new_x0020_industry_x0020_partner_x0020_is_x0020_engaged_x0020_to_x0020_serve_x0020_an_x0020_advisory_x0020_role_x0020_by_x0020_the_x0020_end_x0020_of_x0020_the_x0020_school_x0020_year." TableLinerizing="H" Header="yes" Scope="Column" LinkedHeaders=""/>
  <table xmlns="" ID="wzIuRJ9RNfO8H1KKaidM6RlndOs=" Caption="no" Exclude="no" Scope="" Header="no" LinkedHeaders="_x0031__1_tOzWCpZ6WRz33G_x002F_EwH1nkYYkxPs_x003D_"/>
  <table xmlns="" ID="O9t2goFBPe+bXrkwaw01yqDtXrg=" Caption="no" Exclude="no" Scope="" Header="no" LinkedHeaders="_x0031__1_tOzWCpZ6WRz33G_x002F_EwH1nkYYkxPs_x003D_"/>
  <table xmlns="" ID="W7NlwR1Q3Fxa9S79JUyfP76Xjtg=" Caption="no" Exclude="no" Scope="" Header="no" LinkedHeaders="_x0031__1_tOzWCpZ6WRz33G_x002F_EwH1nkYYkxPs_x003D_"/>
  <table xmlns="" ID="VvZbIzjGPpXwOazo+qbLpKKAh60=" Caption="no" Exclude="no" Scope="" Header="no" LinkedHeaders="_x0031__1_tOzWCpZ6WRz33G_x002F_EwH1nkYYkxPs_x003D_"/>
  <table xmlns="" ID="hDi6bifmUnbJ5CZBcFxe+TUWM/E=" Caption="no" Exclude="no" SpeakText="no" type="_x0031_" HRows="_x0031_" HCols="_x0030_" Summary="Outcome_x0020_Goals:_x0020_1_x0029__x0020_At_x0020_least_x0020_25_x0025__x0020_of_x0020_learners_x0020_enrolled_x0020_in_x00A0_AE_x0020_or_x0020_ELL_x00A0_classes_x0020_each_x0020_term_x0020_participate_x0020_in_x00A0_the_x0020_IET_x0020_program_x0020_or_x00A0_complete_x0020_the_x00A0_program._x00A0__x200B__x0020_2_x0029__x0020_70_x0025__x0020_or_x0020_more_x0020_of_x0020_learners_x0020_make_x0020_a_x0020_measurable_x00A0_skill_x0020_gain_x0020_by_x0020_the_x0020_end_x0020_of_x0020_each_x0020_term._x200B__x0020_3_x0029__x0020_60_x0025__x0020_or_x0020_more_x0020_of_x0020_learners_x0020_successfully_x00A0_transition_x0020_to_x0020_employment_x0020_in_x0020_the_x00A0_targeted_x00A0_occupation_x0020_within_x0020_6_x0020_months_x0020_of_x0020_program_x0020_completion._x0020_4_x0029__x0020_80_x0025__x0020_or_x0020_more_x0020_of_x0020_learners_x0020_earn_x0020_an_x0020_industry-recognized_x0020_credential_x0020_within_x0020_6_x0020_months_x0020_of_x0020_program_x0020_completion._x200B_" TableLinerizing="H" Header="yes" Scope="Column" LinkedHeaders=""/>
  <table xmlns="" ID="GZHcKOqoP19sZG1uTfCRj2bGSgw=" Caption="no" Exclude="no" Scope="" Header="no" LinkedHeaders="_x0031__1_hDi6bifmUnbJ5CZBcFxe_x002B_TUWM_x002F_E_x003D_"/>
  <table xmlns="" ID="VWBjr9ksJxKLAyu3F1u90nHagng=" Caption="no" Exclude="no" Scope="" Header="no" LinkedHeaders="_x0031__1_hDi6bifmUnbJ5CZBcFxe_x002B_TUWM_x002F_E_x003D_"/>
  <table xmlns="" ID="5Ck5kC5DLh+1BGPr5Bn+dIl0nUI=" Caption="no" Exclude="no" Scope="" Header="no" LinkedHeaders="_x0031__1_hDi6bifmUnbJ5CZBcFxe_x002B_TUWM_x002F_E_x003D_"/>
  <table xmlns="" ID="qe8a4+FoNdN9RZx3BRk5pXVy/OM=" Caption="no" Exclude="no" Scope="" Header="no" LinkedHeaders="_x0031__1_hDi6bifmUnbJ5CZBcFxe_x002B_TUWM_x002F_E_x003D_"/>
  <table xmlns="" ID="Knl3hT0bgR004PZ1OxmayVH6jH0=" Caption="no" Exclude="no" SpeakText="no" type="_x0032_" HRows="_x0031_" HCols="_x0031_" Summary="Data_x0020_Collection_x0020_Methods:_x0020_Tools_x0020_to_x0020_Prepare._x0020_Program_x0020_data_x0020_and_x0020_document_x0020_review:_x0020_Performance_x0020_reporting_x0020_and_x0020_course_x0020_management_x0020_data_x0020_collection_x0020_tools_x0020__x0028_may_x0020_already_x0020_exist_x0029__x003B__x0020_Lists_x0020_of_x0020_systems_x0020_and_x0020_documents_x0020_that_x0020_align_x0020_to_x0020_your_x0020_program_x0020_evaluation_x0020_goals_x0020_for_x0020_tracking_x0020_purposes._x0020_Direct_x0020_observation_x0020_and_x0020_class_x0020_room_x0020_visits:_x0020_Observation_x0020_protocols_x003B__x0020_Classroom_x0020_visitation_x0020_checklists._x0020_Interviews_x0020_and_x0020_focus_x0020_groups:_x0020_Interview_x0020_protocols_x003B__x0020_Focus_x0020_group_x0020_questions._x0020_Surveys:_x0020_Items_x0020_or_x0020_questions_x002C__x0020_Response_x0020_options_x0020__x0028_multiple_x0020_choice_x002C__x0020_multiple_x0020_select_x002C__x0020_open-ended_x002C__x0020_etc._x0029_." TableLinerizing="H" Header="yes" Scope="Column" LinkedHeaders=""/>
  <table xmlns="" ID="Owa0WJq1Uyrx73S0TEz1qVGELTk=" Caption="no" Exclude="no" Header="yes" Scope="Column" LinkedHeaders=""/>
  <table xmlns="" ID="/oGsvxR+h83TRtVsCbjQu+Kg3KA=" Caption="no" Exclude="no" Header="yes" Scope="Row" LinkedHeaders="_x0031__1_Knl3hT0bgR004PZ1OxmayVH6jH0_x003D_"/>
  <table xmlns="" ID="8b61dvB1sK9P6x44x+pLG5IO8bc=" Caption="no" Exclude="no" Scope="" Header="no" LinkedHeaders="_x0032__1_Knl3hT0bgR004PZ1OxmayVH6jH0_x003D__x002C_1_2_Knl3hT0bgR004PZ1OxmayVH6jH0_x003D_"/>
  <table xmlns="" ID="WiS46li2oFaJEN0YjOqG2bww4lk=" Caption="no" Exclude="no" Header="yes" Scope="Row" LinkedHeaders="_x0031__1_Knl3hT0bgR004PZ1OxmayVH6jH0_x003D_"/>
  <table xmlns="" ID="6zNbVlFNTF+g2X9b8mOzIiKSJok=" Caption="no" Exclude="no" Scope="" Header="no" LinkedHeaders="_x0033__1_Knl3hT0bgR004PZ1OxmayVH6jH0_x003D__x002C_1_2_Knl3hT0bgR004PZ1OxmayVH6jH0_x003D_"/>
  <table xmlns="" ID="e0iWkphoyueOlcXT4bEHvZNDdy4=" Caption="no" Exclude="no" Header="yes" Scope="Row" LinkedHeaders="_x0031__1_Knl3hT0bgR004PZ1OxmayVH6jH0_x003D_"/>
  <table xmlns="" ID="ijK3MlHsOxrBS/g6aKtBs0ztp3A=" Caption="no" Exclude="no" Scope="" Header="no" LinkedHeaders="_x0034__1_Knl3hT0bgR004PZ1OxmayVH6jH0_x003D__x002C_1_2_Knl3hT0bgR004PZ1OxmayVH6jH0_x003D_"/>
  <table xmlns="" ID="hkuRx7ooKTRb+pFFGheazTOhHyc=" Caption="no" Exclude="no" Header="yes" Scope="Row" LinkedHeaders="_x0031__1_Knl3hT0bgR004PZ1OxmayVH6jH0_x003D_"/>
  <table xmlns="" ID="bz6eNb11WDxjawvlU0EjS15VuiI=" Caption="no" Exclude="no" Scope="" Header="no" LinkedHeaders="_x0035__1_Knl3hT0bgR004PZ1OxmayVH6jH0_x003D__x002C_1_2_Knl3hT0bgR004PZ1OxmayVH6jH0_x003D_"/>
  <table xmlns="" ID="1k/1BMF4xO4279gt+f5WSVvSeVg=" Caption="no" Exclude="no" SpeakText="no" type="_x0032_" HRows="_x0031_" HCols="_x0031_" Summary="Goal:_x0020_Measures:_x0020_Data_x0020_Sources._x0020_Process: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._x0020_Data_x0020_sources-Survey_x0020_of_x0020_students_x002C__x0020_educators_x0020_and_x0020_instructors_x003B__x0020_Direct_x0020_observation._x0020_Outcome:_x0020_70_x0025__x0020_or_x0020_more_x0020_of_x0020_learners_x0020_make_x0020_a_x0020_measurable_x00A0_skill_x0020_gain._x0020_Data_x0020_sources-Course_x0020_management_x0020_data._x0020_Process:_x0020_At_x0020_least_x0020_40_x0025__x0020_of_x0020_IET_x0020_program_x0020_participants_x0020_are_x0020_from_x0020_underrepresented_x0020_populations_x0020__x0028_i.e._x002C__x0020_minorities_x002C__x0020_English_x0020_language_x0020_learners_x002C__x0020_etc._x0029_._x0020_Data_x0020_sources-Course_x0020_management_x0020_data._x0020_Outcome:_x0020_80_x0025__x0020_or_x0020_more_x0020_of_x0020_learners_x0020_earn_x0020_an_x0020_industry-recognized_x0020_credential._x0020_Data_x0020_sources-Program_x0020_management_x0020_data_x00A0_" TableLinerizing="H" Header="yes" Scope="Column" LinkedHeaders=""/>
  <table xmlns="" ID="B6hUhDqOHoOqtHsiuV9i8qFIuCU=" Caption="no" Exclude="no" Header="yes" Scope="Column" LinkedHeaders=""/>
  <table xmlns="" ID="XNU/+QcYKZEoypeeWRY/UwFBUdI=" Caption="no" Exclude="no" Header="yes" Scope="Column" LinkedHeaders=""/>
  <table xmlns="" ID="9gF7ky5HLMrp0hOSC9icbCLHIKM=" Caption="no" Exclude="no" Header="yes" Scope="Row" LinkedHeaders="_x0031__1_1k_x002F_1BMF4xO4279gt_x002B_f5WSVvSeVg_x003D_"/>
  <table xmlns="" ID="J/Osntvj0FIhrL4xsGvdGsojOe8=" Caption="no" Exclude="no" Scope="" Header="no" LinkedHeaders="_x0032__1_1k_x002F_1BMF4xO4279gt_x002B_f5WSVvSeVg_x003D__x002C_1_2_1k_x002F_1BMF4xO4279gt_x002B_f5WSVvSeVg_x003D_"/>
  <table xmlns="" ID="6BtSPEIaJjlzvsJ6lHd7YZESoyE=" Caption="no" Exclude="no" Scope="" Header="no" LinkedHeaders="_x0032__1_1k_x002F_1BMF4xO4279gt_x002B_f5WSVvSeVg_x003D__x002C_1_3_1k_x002F_1BMF4xO4279gt_x002B_f5WSVvSeVg_x003D_"/>
  <table xmlns="" ID="E0MkiShV3T/02M919KdyRHlZmYU=" Caption="no" Exclude="no" Header="yes" Scope="Row" LinkedHeaders="_x0031__1_1k_x002F_1BMF4xO4279gt_x002B_f5WSVvSeVg_x003D_"/>
  <table xmlns="" ID="juZ1VaGL0J15hD/x8NQAEm5l9+Y=" Caption="no" Exclude="no" Scope="" Header="no" LinkedHeaders="_x0033__1_1k_x002F_1BMF4xO4279gt_x002B_f5WSVvSeVg_x003D__x002C_1_2_1k_x002F_1BMF4xO4279gt_x002B_f5WSVvSeVg_x003D_"/>
  <table xmlns="" ID="35fYyVVBEsP/w6LOSTbU2gYn/lo=" Caption="no" Exclude="no" Scope="" Header="no" LinkedHeaders="_x0033__1_1k_x002F_1BMF4xO4279gt_x002B_f5WSVvSeVg_x003D__x002C_1_3_1k_x002F_1BMF4xO4279gt_x002B_f5WSVvSeVg_x003D_"/>
  <table xmlns="" ID="zptEg+EcVX1L8egfU9hHP8AIe+M=" Caption="no" Exclude="no" Header="yes" Scope="Row" LinkedHeaders="_x0031__1_1k_x002F_1BMF4xO4279gt_x002B_f5WSVvSeVg_x003D_"/>
  <table xmlns="" ID="QOgYI5hkqyMeEh2JXGoG5aZsOok=" Caption="no" Exclude="no" Scope="" Header="no" LinkedHeaders="_x0034__1_1k_x002F_1BMF4xO4279gt_x002B_f5WSVvSeVg_x003D__x002C_1_2_1k_x002F_1BMF4xO4279gt_x002B_f5WSVvSeVg_x003D_"/>
  <table xmlns="" ID="yMOspc89JfoWLMg8ClAtbSHbBTE=" Caption="no" Exclude="no" Scope="" Header="no" LinkedHeaders="_x0034__1_1k_x002F_1BMF4xO4279gt_x002B_f5WSVvSeVg_x003D__x002C_1_3_1k_x002F_1BMF4xO4279gt_x002B_f5WSVvSeVg_x003D_"/>
  <table xmlns="" ID="4ZRzPrHdR5aa8Z3h1yFl3NH1U8w=" Caption="no" Exclude="no" Header="yes" Scope="Row" LinkedHeaders="_x0031__1_1k_x002F_1BMF4xO4279gt_x002B_f5WSVvSeVg_x003D_"/>
  <table xmlns="" ID="NWx1Tq63jud/UpSw7iPQsXu/nv8=" Caption="no" Exclude="no" Scope="" Header="no" LinkedHeaders="_x0035__1_1k_x002F_1BMF4xO4279gt_x002B_f5WSVvSeVg_x003D__x002C_1_2_1k_x002F_1BMF4xO4279gt_x002B_f5WSVvSeVg_x003D_"/>
  <table xmlns="" ID="mruIPD1qQ5o9YRcZYr9rUOSD3TA=" Caption="no" Exclude="no" Scope="" Header="no" LinkedHeaders="_x0035__1_1k_x002F_1BMF4xO4279gt_x002B_f5WSVvSeVg_x003D__x002C_1_3_1k_x002F_1BMF4xO4279gt_x002B_f5WSVvSeVg_x003D_"/>
  <table xmlns="" ID="9J/SqTh7tnlRjyJuM8hyv69MAm8=" type="_x0031_" HRows="_x0031_" HCols="_x0030_" Summary="Chart._x0020_Outcome_x0020_Goal:_x0020_80_x0020_percent_x0020_or_x0020_more_x0020_of_x0020_completers_x0020_pass_x0020_the_x0020_ASE_x0020_Service_x0020_Consultant_x0020_Certification_x0020_test_x0020_within_x0020_6_x0020_months_x0020_of_x0020_completion._x0020_1_x0029__x0020_Question:_x0020_Did_x0020_80_x0025__x0020_or_x0020_more_x0020_of_x0020_completers_x0020_pass_x0020_the_x0020_ASE_x0020_Service_x0020_Consultant_x0020_Certification_x0020_test_x0020_within_x0020_6_x0020_months_x0020_of_x0020_completion_x003F__x0020_2_x0029__x0020_Data_x0020_to_x0020_Collect_x0020__x0028_Measures_x0029_:_x0020_Completion_x0020_dates_x002C__x0020_Certification_x0020_dates_x002C__x0020_Certification_x0020_rates_x003B__x0020_3_x0029__x0020_Timeframe_x002F_Schedule:_x0020_Immediately_x0020_following_x0020_each_x0020_8-week_x0020_session_x003B__x0020_4_x0029__x0020_Data_x0020_Collection_x0020_Tools_x0020__x0028_Sources_x0029_:_x0020_Student_x0020_records_x002C__x0020_Student_x0020_achievement_x0020_records_x002C__x0020_ASE_x0020_SCC_x0020_test_x0020_scores_x003B__x0020_5_x0029__x0020_Analysis_x0020_Approach:_x0020_Qualitative._x0020_Process_x0020_Goal:_x0020_English_x0020_language_x0020_literacy_x002C__x0020_reading_x002C__x0020_writing_x002C__x0020_math_x002C__x0020_and_x0020_soft_x0020_skills_x0020_instruction_x0020_is_x0020_integrated_x0020_into_x0020_the_x0020_Auto_x0020_Tech_x0020_curriculum._x0020_1_x0029__x0020_Question:_x0020_How_x0020_well_x0020_was_x0020_the_x0020_AE_x0020_instruction_x0020_and_x0020_workforce_x0020_prep_x0020_skills_x0020_integrated_x0020_into_x0020_the_x0020_Auto_x0020_Tech_x0020_curriculum_x003F__x0020_2_x0029__x0020_Data_x0020_to_x0020_Collect_x0020__x0028_Measures_x0029_:_x0020_Curricular_x0020_materials_x0020__x0028_lesson_x0020_plans_x002C__x0020_handouts_x002C__x0020_etc._x0029__x002C__x0020_Instructor_x0020_perceptions_x002C__x0020_Student_x0020_perceptions_x003B__x0020_3_x0029__x0020_Timeframe_x002F_Schedule:_x0020_Toward_x0020_the_x0020_end_x0020_of_x0020_each_x0020_8-week_x0020_session_x0020__x0028_week_x0020_7_x0029__x003B__x0020_4_x0029__x0020_Data_x0020_Collection_x0020_Tools_x0020__x0028_Sources_x0029_:_x0020_Curriculum_x0020_review_x0020_rubric_x002C__x0020_Instructor_x0020_interviews_x002C__x0020_Student_x0020_focus_x0020_group_x003B__x0020_5_x0029__x0020_Analysis_x0020_Approach:_x0020_Qualitative." TableLinerizing="H" Caption="no" Exclude="no" SpeakText="no" Header="yes" Scope="Column" LinkedHeaders=""/>
  <table xmlns="" ID="DE+K218D3dxEFWN3NO17X8aDbBk=" Caption="no" Exclude="no" Header="yes" Scope="Column" LinkedHeaders=""/>
  <table xmlns="" ID="zZafdjLMv/gZb1t5e0KpUNNBDA0=" Caption="no" Exclude="no" Header="yes" Scope="Column" LinkedHeaders=""/>
  <table xmlns="" ID="+iv0kmODuQjCVLJlDzEzr+MKDhI=" Caption="no" Exclude="no" Header="yes" Scope="Column" LinkedHeaders=""/>
  <table xmlns="" ID="1Xp2A1utBX6sAC0w/MfYTAV0xAk=" Caption="no" Exclude="no" Header="yes" Scope="Column" LinkedHeaders=""/>
  <table xmlns="" ID="CZqlzKcwlr/AF1HF9IEk9DkqB2E=" Caption="no" Exclude="no" Scope="" Header="no" LinkedHeaders="_x0031__1_9J_x002F_SqTh7tnlRjyJuM8hyv69MAm8_x003D_"/>
  <table xmlns="" ID="IplEj873T3Y6Hy0fQHW5c6HOTMI=" Caption="no" Exclude="no" Scope="" Header="no" LinkedHeaders="_x0031__2_9J_x002F_SqTh7tnlRjyJuM8hyv69MAm8_x003D_"/>
  <table xmlns="" ID="FKyBw560FxQyftJ3Z+1SfzZoN4w=" Caption="no" Exclude="no" Scope="" Header="no" LinkedHeaders="_x0031__3_9J_x002F_SqTh7tnlRjyJuM8hyv69MAm8_x003D_"/>
  <table xmlns="" ID="v1cIAXgXtR6LZH+JhgAPvOIQfmg=" Caption="no" Exclude="no" Scope="" Header="no" LinkedHeaders="_x0031__4_9J_x002F_SqTh7tnlRjyJuM8hyv69MAm8_x003D_"/>
  <table xmlns="" ID="k3eWBkt3nuv5Oy4ORMHAt8WgC6w=" Caption="no" Exclude="no" Scope="" Header="no" LinkedHeaders="_x0031__5_9J_x002F_SqTh7tnlRjyJuM8hyv69MAm8_x003D_"/>
  <table xmlns="" ID="+7w5AEO9N/mteCTPyOKQ0L3dm2A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cmZfhjtW/K0cTOE2gHfggcVmToQ=" Caption="no" Exclude="no" Scope="" Header="no" LinkedHeaders="_x0031__1_9J_x002F_SqTh7tnlRjyJuM8hyv69MAm8_x003D_"/>
  <table xmlns="" ID="MBntBzg37DzHzYnDp9O22IHmKb4=" Caption="no" Exclude="no" Scope="" Header="no" LinkedHeaders="_x0031__2_9J_x002F_SqTh7tnlRjyJuM8hyv69MAm8_x003D_"/>
  <table xmlns="" ID="0dw9LQXsvV+2Byhli1mxultliHE=" Caption="no" Exclude="no" Scope="" Header="no" LinkedHeaders="_x0031__3_9J_x002F_SqTh7tnlRjyJuM8hyv69MAm8_x003D_"/>
  <table xmlns="" ID="TijyCNtj6Wfn5UZzdEDpmQ3XFb0=" Caption="no" Exclude="no" Scope="" Header="no" LinkedHeaders="_x0031__4_9J_x002F_SqTh7tnlRjyJuM8hyv69MAm8_x003D_"/>
  <table xmlns="" ID="IhJfIVuwLqJzUXP7ZUaBbidSk60=" Caption="no" Exclude="no" Scope="" Header="no" LinkedHeaders="_x0031__5_9J_x002F_SqTh7tnlRjyJuM8hyv69MAm8_x003D_"/>
  <table xmlns="" ID="j4DtjBPowDeYh6deJrdRaw95pdg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WAyz9K5CB6zQsDxIm2usrPEDsMk=" Caption="no" Exclude="no" Scope="" Header="no" LinkedHeaders="_x0031__1_9J_x002F_SqTh7tnlRjyJuM8hyv69MAm8_x003D_"/>
  <table xmlns="" ID="IzHgKR4zNOiS1IEfvAK4x5YZBV4=" Caption="no" Exclude="no" Scope="" Header="no" LinkedHeaders="_x0031__2_9J_x002F_SqTh7tnlRjyJuM8hyv69MAm8_x003D_"/>
  <table xmlns="" ID="Or1TLb6cLjh7XK9sioljKAZZKoI=" Caption="no" Exclude="no" Scope="" Header="no" LinkedHeaders="_x0031__3_9J_x002F_SqTh7tnlRjyJuM8hyv69MAm8_x003D_"/>
  <table xmlns="" ID="YB3Rq3hUmV9j33eUSRONXqtOcgk=" Caption="no" Exclude="no" Scope="" Header="no" LinkedHeaders="_x0031__4_9J_x002F_SqTh7tnlRjyJuM8hyv69MAm8_x003D_"/>
  <table xmlns="" ID="V0mST02CCg3v3D1mTmmA00Jn3Zo=" Caption="no" Exclude="no" Scope="" Header="no" LinkedHeaders="_x0031__5_9J_x002F_SqTh7tnlRjyJuM8hyv69MAm8_x003D_"/>
  <table xmlns="" ID="/Xk9+bW2Cl9UHdlDfMx4gtO91lg=" type="_x0032_" HRows="_x0031_" HCols="_x0031_" Summary="Cohort:_x0020_Call_x0020_1_x003B__x0020_Call_x0020_2_x003B__x0020_Call_x0020_3._x0020_A._x0020_Assessing_x0020_Community_x0020_Needs:_x0020_Call_x0020_1-Thursday_x002C__x0020_October_x0020_8_x002C__x0020_1:00-2:30pm_x0020_ET_x003B__x0020_Call_x0020_2-Thursday_x002C__x0020_October_x0020_29_x002C__x0020_1:00-2:30pm_x0020_ET_x003B__x0020_Call_x0020_3-Thursday_x002C__x0020_November_x0020_19_x002C__x0020_1:00-2:30pm_x0020_ET._x0020_B._x0020_Designing_x0020_an_x0020_IET_x0020_Program:_x0020_Call_x0020_1-Wednesday_x002C__x0020_October_x0020_7_x002C__x0020_1:00-2:30pm_x0020_ET_x003B__x0020_Call_x0020_2-Wednesday_x002C__x0020_October_x0020_28_x002C__x0020_1:00-2:30pm_x0020_ET_x003B__x0020_Call_x0020_3-Wednesday_x002C__x0020_November_x0020_18_x002C__x0020_1:00-2:30pm_x0020_ET._x0020_C._x0020_Developing_x0020_IET_x0020_Curriculum:_x0020_Call_x0020_1-Tuesday_x002C__x0020_October_x0020_6_x002C__x0020_2:30-4:00pm_x0020_ET_x003B__x0020_Call_x0020_2-Tuesday_x002C__x0020_October_x0020_27_x002C__x0020_2:30-4:00pm_x0020_ET_x003B__x0020_Call_x0020_3-Tuesday_x002C__x0020_November_x0020_17_x002C__x0020_2:30-4:00pm_x0020_ET._x0020_D._x0020_State_x0020_Staff:_x0020_Call_x0020_1-Friday_x002C__x0020_October_x0020_9_x002C__x0020_1:30-3:00pm_x0020_ET_x003B__x0020_Call_x0020_2-Friday_x002C__x00A0_October_x0020_27_x002C__x0020_1:30-3:00pm_x0020_ET_x003B__x0020_Call_x0020_3-Friday_x002C__x0020_November_x0020_20_x002C__x0020_1:30-3:00pm_x0020_ET." TableLinerizing="H" Caption="no" Exclude="no" SpeakText="no" Header="yes" Scope="Column" LinkedHeaders=""/>
  <table xmlns="" ID="mvf/6gfWG/sexjyxFjgfXwHNKlM=" Caption="no" Exclude="no" Header="yes" Scope="Column" LinkedHeaders=""/>
  <table xmlns="" ID="9uZKLlF3V5/3HSuE1+ykfsJF/Sw=" Caption="no" Exclude="no" Header="yes" Scope="Column" LinkedHeaders=""/>
  <table xmlns="" ID="B0lO4PWlv567VCgnLrLScGEOg5Q=" Caption="no" Exclude="no" Header="yes" Scope="Column" LinkedHeaders=""/>
  <table xmlns="" ID="H5EKA6ic/jkMxSntW2ybVQCJApY=" Caption="no" Exclude="no" Header="yes" Scope="Row" LinkedHeaders="_x0031__1__x002F_Xk9_x002B_bW2Cl9UHdlDfMx4gtO91lg_x003D_"/>
  <table xmlns="" ID="TqIsss9FiGNeHMSRoXu3h48bW6g=" Caption="no" Exclude="no" Scope="" Header="no" LinkedHeaders="_x0032__1__x002F_Xk9_x002B_bW2Cl9UHdlDfMx4gtO91lg_x003D__x002C_1_2__x002F_Xk9_x002B_bW2Cl9UHdlDfMx4gtO91lg_x003D_"/>
  <table xmlns="" ID="T2dD8kAPBoOHCnLvKnlZcJyb3Fo=" Caption="no" Exclude="no" Scope="" Header="no" LinkedHeaders="_x0032__1__x002F_Xk9_x002B_bW2Cl9UHdlDfMx4gtO91lg_x003D__x002C_1_3__x002F_Xk9_x002B_bW2Cl9UHdlDfMx4gtO91lg_x003D_"/>
  <table xmlns="" ID="MUWi2h1zkjUFpKAtC7mHo4g9xpM=" Caption="no" Exclude="no" Scope="" Header="no" LinkedHeaders="_x0032__1__x002F_Xk9_x002B_bW2Cl9UHdlDfMx4gtO91lg_x003D__x002C_1_4__x002F_Xk9_x002B_bW2Cl9UHdlDfMx4gtO91lg_x003D_"/>
  <table xmlns="" ID="4mKqHNhrbbc+ePPtz3zJoM7eb3A=" Caption="no" Exclude="no" Header="yes" Scope="Row" LinkedHeaders="_x0031__1__x002F_Xk9_x002B_bW2Cl9UHdlDfMx4gtO91lg_x003D_"/>
  <table xmlns="" ID="OFfFTXZOsYWFNXipEKyDd/FnAQQ=" Caption="no" Exclude="no" Scope="" Header="no" LinkedHeaders="_x0033__1__x002F_Xk9_x002B_bW2Cl9UHdlDfMx4gtO91lg_x003D__x002C_1_2__x002F_Xk9_x002B_bW2Cl9UHdlDfMx4gtO91lg_x003D_"/>
  <table xmlns="" ID="Mqf60JZh7h7N/fJLdIvAHfCdEe8=" Caption="no" Exclude="no" Scope="" Header="no" LinkedHeaders="_x0033__1__x002F_Xk9_x002B_bW2Cl9UHdlDfMx4gtO91lg_x003D__x002C_1_3__x002F_Xk9_x002B_bW2Cl9UHdlDfMx4gtO91lg_x003D_"/>
  <table xmlns="" ID="tZGzE+VOyc/fd97NNl7acX03NGQ=" Caption="no" Exclude="no" Scope="" Header="no" LinkedHeaders="_x0033__1__x002F_Xk9_x002B_bW2Cl9UHdlDfMx4gtO91lg_x003D__x002C_1_4__x002F_Xk9_x002B_bW2Cl9UHdlDfMx4gtO91lg_x003D_"/>
  <table xmlns="" ID="3HLbwJHP4U5sSGcGGC71gflnkxo=" Caption="no" Exclude="no" Header="yes" Scope="Row" LinkedHeaders="_x0031__1__x002F_Xk9_x002B_bW2Cl9UHdlDfMx4gtO91lg_x003D_"/>
  <table xmlns="" ID="FbKkIqkr+YrjhU7TYFhb4bPyF1I=" Caption="no" Exclude="no" Scope="" Header="no" LinkedHeaders="_x0034__1__x002F_Xk9_x002B_bW2Cl9UHdlDfMx4gtO91lg_x003D__x002C_1_2__x002F_Xk9_x002B_bW2Cl9UHdlDfMx4gtO91lg_x003D_"/>
  <table xmlns="" ID="RWT1HCgJQ2IBcWSaUBKNXbo9Fiw=" Caption="no" Exclude="no" Scope="" Header="no" LinkedHeaders="_x0034__1__x002F_Xk9_x002B_bW2Cl9UHdlDfMx4gtO91lg_x003D__x002C_1_3__x002F_Xk9_x002B_bW2Cl9UHdlDfMx4gtO91lg_x003D_"/>
  <table xmlns="" ID="H+tdVc8TKu9PU6yNCmTDPyXoHSw=" Caption="no" Exclude="no" Scope="" Header="no" LinkedHeaders="_x0034__1__x002F_Xk9_x002B_bW2Cl9UHdlDfMx4gtO91lg_x003D__x002C_1_4__x002F_Xk9_x002B_bW2Cl9UHdlDfMx4gtO91lg_x003D_"/>
  <table xmlns="" ID="wQz02so69kfxQB7N0gMRx7ZdA2o=" Caption="no" Exclude="no" Header="yes" Scope="Row" LinkedHeaders="_x0031__1__x002F_Xk9_x002B_bW2Cl9UHdlDfMx4gtO91lg_x003D_"/>
  <table xmlns="" ID="diLOpUj8wRh7dip4gYTRMafKW0A=" Caption="no" Exclude="no" Scope="" Header="no" LinkedHeaders="_x0035__1__x002F_Xk9_x002B_bW2Cl9UHdlDfMx4gtO91lg_x003D__x002C_1_2__x002F_Xk9_x002B_bW2Cl9UHdlDfMx4gtO91lg_x003D_"/>
  <table xmlns="" ID="b/n/1Uxqn0aclbMwSA++c+luFZM=" Caption="no" Exclude="no" Scope="" Header="no" LinkedHeaders="_x0035__1__x002F_Xk9_x002B_bW2Cl9UHdlDfMx4gtO91lg_x003D__x002C_1_3__x002F_Xk9_x002B_bW2Cl9UHdlDfMx4gtO91lg_x003D_"/>
  <table xmlns="" ID="uTBcb/2KnYMuLH/EwVyJwG9KRAU=" Caption="no" Exclude="no" Scope="" Header="no" LinkedHeaders="_x0035__1__x002F_Xk9_x002B_bW2Cl9UHdlDfMx4gtO91lg_x003D__x002C_1_4__x002F_Xk9_x002B_bW2Cl9UHdlDfMx4gtO91lg_x003D_"/>
  <Shape xmlns="" ID="jm6uuVfVzA0ffx13FEHXwKQj+js=" isBookmarkSet="no" Order="_x0033_" formula="no" inline="no" bookmark="no" artifact="_x0031_" pdftag="_x005B_Artifact_x005D_" validate="no"/>
  <Shape xmlns="" ID="bZwKXn22e1OPBZ/grlxPM7AZuEI=" isBookmarkSet="no" formula="no" inline="no" Order="_x0039_" bookmark="no" pdftag="_x005B_Artifact_x005D_" artifact="_x0031_" validate="no"/>
  <Shape xmlns="" ID="YKqWK60WYohYYhOYPOmoIH4uyNM=" isBookmarkSet="no" formula="no" inline="no" Order="_x0031_2" bookmark="no" pdftag="_x005B_Artifact_x005D_" artifact="_x0031_" validate="no"/>
  <Shape xmlns="" ID="QZmrJJhLZt9v9Qwh+YOf37MFNFY=" isBookmarkSet="no" formula="no" inline="no" Order="_x0035_" bookmark="no" pdftag="_x005B_Artifact_x005D_" artifact="_x0031_" validate="no"/>
  <Shape xmlns="" ID="DZTvW6JAenJVms3gtnerP+Jf7Lk=" isBookmarkSet="no" formula="no" inline="no" Order="_x0037_" bookmark="no" pdftag="_x005B_Artifact_x005D_" artifact="_x0031_" validate="no"/>
  <Shape xmlns="" ID="efrzBtGjH3aSy/ESYLYmQ2sYLT4=" isBookmarkSet="no" pdftag="H1" artifact="_x0030_" bookmark="yes" Order="_x0031_"/>
  <Shape xmlns="" ID="XZ1dIhXsXOH8hHadVN/rKyLj3gc=" pdftag="P" isBookmarkSet="no" bookmark="no" Order="_x0034_"/>
  <Shape xmlns="" ID="VLbFAFfOu1ScHZq67RqNsBDVAdg=" pdftag="P" isBookmarkSet="no" bookmark="no" Order="_x0037_"/>
  <Shape xmlns="" ID="pkfGo7hgcjhDeDL4LqPn3L+0Dy8=" pdftag="P" isBookmarkSet="no" bookmark="no" Order="_x0038_"/>
  <Shape xmlns="" ID="uLc5yWtSm2gz/kjDJdV0W9phZfo=" pdftag="H2" isBookmarkSet="no" bookmark="yes" Order="_x0032_"/>
  <Shape xmlns="" ID="EeSNeZ9+mnP96TEWlbX120KGsL4=" pdftag="P" isBookmarkSet="no" bookmark="no" Order="_x0033_"/>
  <Shape xmlns="" ID="OgWLJ7fHHIjDZzpL4HejFUPpHoA=" isBookmarkSet="no" Order="_x0034_" bookmark="no" pdftag="_x005B_Artifact_x005D_" artifact="_x0031_" validate="no"/>
  <Shape xmlns="" ID="cUTXLrbNnWKv1q5o0owQj+auPag=" pdftag="P" isBookmarkSet="no" Order="_x0035_" bookmark="no"/>
  <Shape xmlns="" ID="y7s1zsCnK5fDMdjNaijIMbnMCWA=" pdftag="P" isBookmarkSet="no" Order="_x0036_" bookmark="no"/>
  <HyperLink xmlns="" ID="Dyr1F6LBNi0XRv3AgBqJVl6xbR0=-671974120179.325_503.2813" plainAltText="https:_x002F__x002F_www.calpro-online.org_x002F_documents_x002F_CALPRO2017Brief-IET-508.pdf" language="" Lang=""/>
  <HyperLink xmlns="" ID="WmueMT2Vz+OvPMkZUzLra8v2YTU=1026549799639.9_469.8065" plainAltText="IETDesignCampInfo_x0040_Impaqint.com" language="" Lang=""/>
  <Shape xmlns="" ID="zSMdT/64rKdgEvgsw9rjGzEJOAc=" Order="_x0039_" isBookmarkSet="no" bookmark="no" pdftag="_x005B_Artifact_x005D_" artifact="_x0031_" validate="no"/>
  <Shape xmlns="" ID="o1wA21ulGQHMBOTsujf6DwKQ+rc=" Order="_x0031_0" isBookmarkSet="no" bookmark="no" pdftag="_x005B_Artifact_x005D_" artifact="_x0031_" validate="no"/>
  <Shape xmlns="" ID="wVIjVrYHfRSsk8JI2H+iNvg0s1c=" pdftag="P" isBookmarkSet="no" bookmark="no" Order="_x0033_"/>
  <Shape xmlns="" ID="GkiwGUgXk4kTXviZyKO5Re9t7vU=" pdftag="P" isBookmarkSet="no" bookmark="no" Order="_x0036_"/>
  <Shape xmlns="" ID="dp+okLyHrTS9AhJ0zwMGscS4C6Y=" pdftag="P" isBookmarkSet="no" bookmark="no" Order="_x0039_"/>
  <Shape xmlns="" ID="8HwSUmpDMWsY2Ri8Cw/5c5ZwszA=" pdftag="P" isBookmarkSet="no" bookmark="no" Order="_x0032_"/>
  <Shape xmlns="" ID="UWVEYtFa9C6lMLDNRH2jEtq+2Wg=" pdftag="P" isBookmarkSet="no" bookmark="no" Order="_x0035_"/>
  <Shape xmlns="" ID="gbKA380+OarElwE5LOUR1bB4qsc=" pdftag="P" isBookmarkSet="no" bookmark="no" Order="_x0038_"/>
  <Shape xmlns="" ID="uJaEktZzYd/i1SK5+XUJXIiy64Q=" pdftag="H2" isBookmarkSet="no" bookmark="yes" Order="_x0031_"/>
  <Shape xmlns="" ID="U0ujF+8545XGZPROxJgR00HOUeM=" Order="_x0032_" isBookmarkSet="no" bookmark="no" pdftag="_x005B_Artifact_x005D_" artifact="_x0031_" validate="no" formula="no" Lang=""/>
  <Shape xmlns="" ID="ZfMgWM0ZWADzoqOJZZax/vIjcgE=" artifact="_x0030_" pdftag="Figure" isBookmarkSet="no" bookmark="no" validate="yes" Order="_x0034_" formula="no" Lang=""/>
  <Shape xmlns="" ID="8zBJ+KQ3GPJgQSCJaUuzY7CVkFQ=" artifact="_x0030_" pdftag="Figure" isBookmarkSet="no" bookmark="no" validate="yes" Order="_x0037_" formula="no" Lang=""/>
  <Shape xmlns="" ID="Q3QCmG61wzX9VXxa15tJkvQJaaI=" artifact="_x0030_" pdftag="Figure" isBookmarkSet="no" bookmark="no" validate="yes" Order="_x0031_0" formula="no" Lang=""/>
  <Shape xmlns="" ID="AgILMnp7bVcLkVGNs8JuPt+X/go=" artifact="_x0030_" pdftag="Figure" isBookmarkSet="no" bookmark="no" validate="yes" Order="_x0031_1" formula="no" Lang=""/>
  <Shape xmlns="" ID="N5zJob20yyRC96liNjg7V8e05kg=" pdftag="H3" isBookmarkSet="no" bookmark="yes" Order="_x0033_"/>
  <Shape xmlns="" ID="7cE0zPDLNbAGgtBNyKGksgFXP60=" pdftag="H2" isBookmarkSet="no" bookmark="yes" Order="_x0031_"/>
  <Shape xmlns="" ID="QR8sCdyF6zFIi/jgLP3aGuQrrPo=" pdftag="P" isBookmarkSet="no" bookmark="no" Order="_x0032_"/>
  <Shape xmlns="" ID="IsXcofaDoPWT2x7Zharvcw8Clak=" pdftag="P" isBookmarkSet="no" bookmark="no" Order="_x0033_"/>
  <Shape xmlns="" ID="To/shFQIW5Ss0dellomWwqEXV/U=" Order="_x0034_" isBookmarkSet="no" bookmark="no" pdftag="_x005B_Artifact_x005D_" artifact="_x0031_" validate="no" formula="no" Lang=""/>
  <Shape xmlns="" ID="C2ILOy9AHffyNb9EhBaQ6ClB5Ic=" pdftag="P" isBookmarkSet="no" bookmark="no" Order="_x0031_"/>
  <Shape xmlns="" ID="Gxb3gl9lDcHJMVlD+Q9e6rmWIHQ=" pdftag="P" isBookmarkSet="no" bookmark="no" Order="_x0033_"/>
  <Shape xmlns="" ID="3m0jpEUl2sQdQLC6MuvpKDj2wv0=" Order="_x0032_" isBookmarkSet="no" bookmark="no" pdftag="_x005B_Artifact_x005D_" artifact="_x0031_" validate="no"/>
  <Shape xmlns="" ID="AdNhSBf/wsD6pxhI8E3rC9CHXhk=" pdftag="P" isBookmarkSet="no" bookmark="no" Order="_x0032_"/>
  <Shape xmlns="" ID="BWUOX8bh2XbKFnPVwOnjy3zMOgo=" Order="_x0031_" isBookmarkSet="no" bookmark="no" pdftag="_x005B_Artifact_x005D_" artifact="_x0031_" validate="no" formula="no" Lang=""/>
  <Shape xmlns="" ID="3DyWnmkVfL6eS0kh/GmK2TBNhbw=" Order="_x0033_" isBookmarkSet="no" bookmark="no" pdftag="_x005B_Artifact_x005D_" artifact="_x0031_" validate="no" formula="no" Lang=""/>
  <Shape xmlns="" ID="mMlxOXcHl7oz3mXlVqnt1R4iVyc=" pdftag="H2" isBookmarkSet="no" bookmark="yes" Order="_x0031_"/>
  <Shape xmlns="" ID="RrPLb/hTa1Ce4SILk1Fo7FpNH0Q=" pdftag="P" isBookmarkSet="no" bookmark="no" Order="_x0032_"/>
  <Shape xmlns="" ID="mdJRgbP4bKzRJlICL/Pc5VwLt8s=" Order="_x0031_" isBookmarkSet="no" bookmark="no" pdftag="_x005B_Artifact_x005D_" artifact="_x0031_" validate="no" formula="no" Lang=""/>
  <Shape xmlns="" ID="yEiiRiA40qrTvz1vzVsKWwn2E+k=" artifact="_x0030_" validate="yes" pdftag="Figure" isBookmarkSet="no" bookmark="no" Order="_x0032_"/>
  <Shape xmlns="" ID="x+uLwtHcDdi+pupPPNMAQ4jZ+y8=" pdftag="H2" isBookmarkSet="no" bookmark="yes" Order="_x0031_"/>
  <Shape xmlns="" ID="iDMwYFpnO9LWVLAarbTEbslDg68=" pdftag="P" isBookmarkSet="no" bookmark="no" Order="_x0033_"/>
  <Shape xmlns="" ID="pCjUfXyO+Bav+Rt6VyabuMfqPZs=" Order="_x0033_" isBookmarkSet="no" bookmark="no" pdftag="_x005B_Artifact_x005D_" artifact="_x0031_" validate="no" formula="no" Lang=""/>
  <Shape xmlns="" ID="GDK0E3RIlIT8TZxe0muTs6gyzaI=" pdftag="H2" isBookmarkSet="no" bookmark="yes" Order="_x0032_"/>
  <Shape xmlns="" ID="aReViI0v5qO1Cma9CmgmVx5QB4o=" isBookmarkSet="no" pdftag="H3" artifact="_x0030_" bookmark="yes" Order="_x0033_"/>
  <Shape xmlns="" ID="DDbJCKNbxleeDeTJOEdANTcQ7Mo=" artifact="_x0030_" pdftag="Figure" isBookmarkSet="no" bookmark="no" validate="yes" Order="_x0031_" formula="no" Lang=""/>
  <Shape xmlns="" ID="KiXuy5wYg2YaQEk+MYPz3ewxrac=" isBookmarkSet="no" pdftag="H2" artifact="_x0030_" bookmark="yes" Order="_x0031_"/>
  <Shape xmlns="" ID="GqtUaoL28QcO9lH3cF4irn5Y1gY=" pdftag="P" isBookmarkSet="no" bookmark="no" Order="_x0032_"/>
  <Shape xmlns="" ID="EqRDuvSQsK/+rGTpdjG05vyhIiQ=" pdftag="H2" isBookmarkSet="no" bookmark="yes" Order="_x0031_"/>
  <Shape xmlns="" ID="uTm/F40ZutuxVarpygEAWDwCmos=" pdftag="P" isBookmarkSet="no" bookmark="no" Order="_x0032_"/>
  <Shape xmlns="" ID="DBQhT1bjZJpQEjrt/O9PhDY5QW0=" pdftag="P" isBookmarkSet="no" bookmark="no" Order="_x0033_"/>
  <Shape xmlns="" ID="XalrAO0K97fn6ZZ30og50icB2J8=" artifact="_x0030_" validate="yes" pdftag="Figure" isBookmarkSet="no" bookmark="no" Order="_x0034_"/>
  <Shape xmlns="" ID="ydG1L5dJmA1am8uSWkh97Rh/zbw=" pdftag="H2" isBookmarkSet="no" bookmark="yes" Order="_x0031_"/>
  <Shape xmlns="" ID="XHWg7Uf4Z9Iou8g0RC+kXG76tTQ=" pdftag="P" isBookmarkSet="no" bookmark="no" Order="_x0032_"/>
  <Shape xmlns="" ID="C2RkVexzNhzFHErl7zlTarDxqOg=" pdftag="H2" isBookmarkSet="no" bookmark="yes" Order="_x0031_"/>
  <Shape xmlns="" ID="SUD46WatG2ODvC8FtR/caX/cc1U=" pdftag="P" isBookmarkSet="no" bookmark="no" Order="_x0033_"/>
  <Shape xmlns="" ID="8zeabqQucqaeFjoucw+ntkrpQz4=" pdftag="P" isBookmarkSet="no" bookmark="no" Order="_x0032_"/>
  <Shape xmlns="" ID="DTP7OvJaGTPBKIWHQXBRbeo+1I4=" artifact="_x0030_" validate="yes" pdftag="Figure" isBookmarkSet="no" bookmark="no" Order="_x0034_"/>
  <Shape xmlns="" ID="28ZRu85eN4XAVy3SlSA9NMhe1G0=" pdftag="H2" isBookmarkSet="no" bookmark="yes" Order="_x0032_"/>
  <Shape xmlns="" ID="92TQ8dSuiCKFviPbz6OO1VXk2IE=" pdftag="H3" isBookmarkSet="no" bookmark="yes" Order="_x0033_"/>
  <Shape xmlns="" ID="mMH0RPYBHOePFZCOLEIjJ1IpHVU=" artifact="_x0030_" pdftag="Figure" isBookmarkSet="no" bookmark="no" validate="yes" Order="_x0031_" formula="no" Lang=""/>
  <Shape xmlns="" ID="q363KiXFC1LJa6TEXRaSARQZGMc=" pdftag="Figure" artifact="_x0030_" isBookmarkSet="no" bookmark="no" validate="yes" Order="_x0033_" Lang=""/>
  <Shape xmlns="" ID="e77Qb9+yWtBQHJKo8me7L7dT1N4=" pdftag="H2" isBookmarkSet="no" bookmark="yes" Order="_x0031_"/>
  <Shape xmlns="" ID="ME3fWzZcpgLlHhhZEhFfUszoxhM=" pdftag="P" isBookmarkSet="no" bookmark="no" Order="_x0032_"/>
  <Shape xmlns="" ID="COPhEHTGdqOkVyDVVMcWK4GOFvU=" pdftag="H2" isBookmarkSet="no" bookmark="yes" Order="_x0031_"/>
  <Shape xmlns="" ID="aRkSiPDyATbZXq+MIPXk7myfzR0=" pdftag="P" isBookmarkSet="no" bookmark="no" Order="_x0032_"/>
  <Shape xmlns="" ID="NZ8/wbnNg1qFVr45C8b2e8umgsI=" pdftag="H2" isBookmarkSet="no" bookmark="yes" Order="_x0031_"/>
  <Shape xmlns="" ID="oVyF7kEu2Y97+5wHA/80QO+c4PE=" pdftag="P" isBookmarkSet="no" bookmark="no" Order="_x0032_"/>
  <Shape xmlns="" ID="1Hri6wpkPhMI70QHxmcTVyconKE=" Order="_x0033_" isBookmarkSet="no" bookmark="no" pdftag="_x005B_Artifact_x005D_" artifact="_x0031_" validate="no" formula="no" Lang=""/>
  <Shape xmlns="" ID="HNlAxxaN/ALGWAKFn2QJbHhoas4=" Order="_x0035_" isBookmarkSet="no" bookmark="no" pdftag="_x005B_Artifact_x005D_" artifact="_x0031_" validate="no" formula="no" Lang=""/>
  <Shape xmlns="" ID="BCIY7RMX+tEb60sptB1MS/gs7tc=" pdftag="H2" isBookmarkSet="no" bookmark="yes" Order="_x0031_"/>
  <Shape xmlns="" ID="sy6N7RKDgsFk3AIKK2+C+jE/w6A=" Order="_x0032_" pdftag="P" isBookmarkSet="no" bookmark="no"/>
  <Shape xmlns="" ID="aSavYZfsUB5eGIvOUuSKARvlbn4=" pdftag="P" isBookmarkSet="no" bookmark="no" Order="_x0033_"/>
  <Shape xmlns="" ID="g9I9dofWLsjSCK0WIb7Z1nyPx2Y=" validate="no" Order="_x0034_" isBookmarkSet="no" bookmark="no" pdftag="_x005B_Artifact_x005D_" artifact="_x0031_"/>
  <Shape xmlns="" ID="cYutzInQf4pv779nrglMAPHDZwg=" Order="_x0033_" isBookmarkSet="no" bookmark="no" pdftag="_x005B_Artifact_x005D_" artifact="_x0031_" validate="no" formula="no" Lang=""/>
  <Shape xmlns="" ID="5uoZM6hVtosxXJKsdq+VxKNUKmI=" Order="_x0036_" isBookmarkSet="no" bookmark="no" pdftag="_x005B_Artifact_x005D_" artifact="_x0031_" validate="no" formula="no" Lang=""/>
  <Shape xmlns="" ID="CdVa1O6lKsjPiKApG5JLkWT8nDU=" pdftag="H2" isBookmarkSet="no" bookmark="yes" Order="_x0032_"/>
  <Shape xmlns="" ID="i+s8PJZngiySLluK5sYk6nI5Tkg=" isBookmarkSet="no" pdftag="H3" artifact="_x0030_" bookmark="yes" Order="_x0033_"/>
  <Shape xmlns="" ID="vG1Zg05og0UXGD6498d5sshqzVQ=" pdftag="H2" isBookmarkSet="no" bookmark="yes" Order="_x0031_"/>
  <Shape xmlns="" ID="viVEd8wa9Biw+4Ti1TT4sLHsyb4=" pdftag="H2" isBookmarkSet="no" bookmark="yes" Order="_x0031_"/>
  <Shape xmlns="" ID="EopclCxf42hkNlD1LnqAWM0j5/s=" pdftag="H2" isBookmarkSet="no" bookmark="yes" Order="_x0032_"/>
  <Shape xmlns="" ID="2VxMGJCevD1TDDl9408Gtfx/tZ4=" isBookmarkSet="no" pdftag="H3" artifact="_x0030_" bookmark="yes" Order="_x0033_"/>
  <Shape xmlns="" ID="rSMs98re2atVqonNfrlW7U5eUiY=" pdftag="H2" isBookmarkSet="no" bookmark="yes" Order="_x0031_"/>
  <Shape xmlns="" ID="07ZymQspugTi3ugWKk9mRl5BFa4=" Order="_x0032_" pdftag="P" isBookmarkSet="no" bookmark="no"/>
  <Shape xmlns="" ID="d2sBP9N7DL6Ia7xCeFXBYH0itBE=" Order="_x0034_" isBookmarkSet="no" bookmark="no" pdftag="_x005B_Artifact_x005D_" artifact="_x0031_" validate="no" formula="no" Lang=""/>
  <Shape xmlns="" ID="kesvFYZd7P+iaYwMBYn1MHpXSbk=" Order="_x0033_" isBookmarkSet="no" bookmark="no" pdftag="_x005B_Artifact_x005D_" artifact="_x0031_" validate="no" formula="no" Lang=""/>
  <Shape xmlns="" ID="MP3xyVOIv3pb+qMRDNacdxpwseU=" Order="_x0035_" isBookmarkSet="no" bookmark="no" pdftag="_x005B_Artifact_x005D_" artifact="_x0031_" validate="no" formula="no" Lang=""/>
  <Shape xmlns="" ID="RViuEv6iSdEVha5O/DNsbhfr3jk=" pdftag="H2" isBookmarkSet="no" bookmark="yes" Order="_x0031_"/>
  <Shape xmlns="" ID="Jgmc5vDDdyhhV5tuvnGk8U/rZQk=" pdftag="H2" isBookmarkSet="no" bookmark="yes" Order="_x0031_"/>
  <Shape xmlns="" ID="MGPcaerVxcSEVJMlOqKPA4AOGBE=" isBookmarkSet="no" pdftag="H2" artifact="_x0030_" bookmark="yes" Order="_x0031_"/>
  <Shape xmlns="" ID="yyDp0Y5wnRnXFUN9JhCTTSjSXHE=" pdftag="H2" isBookmarkSet="no" bookmark="yes" Order="_x0031_"/>
  <Shape xmlns="" ID="dG+rbt8mGvevWaBTVA6HKNTxZMA=" pdftag="P" isBookmarkSet="no" bookmark="no" Order="_x0032_"/>
  <Shape xmlns="" ID="n9FNvxh1SAjjR7psgBM64c/AbBo=" Order="_x0031_" isBookmarkSet="no" bookmark="no" pdftag="_x005B_Artifact_x005D_" artifact="_x0031_" validate="no" formula="no" Lang=""/>
  <Shape xmlns="" ID="v8A+dXISASBnHdT3VsFycPFYTc0=" pdftag="H2" isBookmarkSet="no" bookmark="yes" Order="_x0032_"/>
  <Shape xmlns="" ID="vh/FhtjMv8V9CMhI+EGEtVKmyCA=" isBookmarkSet="no" pdftag="H3" artifact="_x0030_" bookmark="yes" Order="_x0033_"/>
  <Shape xmlns="" ID="xeRFUGULwqjJ7hVxnUf7C4wvY9A=" pdftag="H2" isBookmarkSet="no" bookmark="yes" Order="_x0031_"/>
  <Shape xmlns="" ID="OGJ9gG/yKVRpY0VwirRQwHEt9nc=" pdftag="Figure" artifact="_x0031_" isBookmarkSet="no" bookmark="no" validate="no" Order="_x0032_" Lang=""/>
  <Shape xmlns="" ID="nme/zl1KoxucX3dhXmC7N8PINvI=" pdftag="P" isBookmarkSet="no" bookmark="no" Order="_x0032_"/>
  <Shape xmlns="" ID="ftl/vzAfBKyweq/nhiWmK/axH6U=" Order="_x0031_" isBookmarkSet="no" bookmark="no" pdftag="_x005B_Artifact_x005D_" artifact="_x0031_" validate="no" formula="no" Lang=""/>
  <Shape xmlns="" ID="a87/lJazGcRLe2f6wdQLyTmzCX8=" pdftag="H2" isBookmarkSet="no" bookmark="yes" Order="_x0031_"/>
  <Shape xmlns="" ID="CHSt/729dgXILIQ0O214AMEh5mQ=" pdftag="H2" isBookmarkSet="no" bookmark="yes" Order="_x0031_"/>
  <Shape xmlns="" ID="VzcgjNiFtB1Tm2qqs3GVJnVeeMc=" pdftag="P" isBookmarkSet="no" bookmark="no" Order="_x0032_"/>
  <Shape xmlns="" ID="EPKjS5ik+T9jscd06iHwJMdvDxk=" pdftag="P" isBookmarkSet="no" bookmark="no" Order="_x0033_"/>
  <Shape xmlns="" ID="OXofjjJsEGWwsvcDe9/T3H9Jfcw=" isBookmarkSet="no" pdftag="H2" artifact="_x0030_" bookmark="yes" Order="_x0031_"/>
  <Shape xmlns="" ID="3Hj6diOmCUrEXjPtcDno6sUJKgw=" isBookmarkSet="no" pdftag="H3" artifact="_x0030_" bookmark="yes" Order="_x0032_"/>
  <Shape xmlns="" ID="uIMlzskwSm8/GRMTuYAsEWZpZgM=" pdftag="P" isBookmarkSet="no" bookmark="no" Order="_x0034_"/>
  <Shape xmlns="" ID="GYbivLe/52VFXjI8EO4nPrZKKPY=" pdftag="P" isBookmarkSet="no" bookmark="no" Order="_x0032_"/>
  <Shape xmlns="" ID="xlH74oAvqh9ZESQIJQMZIgnttXA=" isBookmarkSet="no" pdftag="H2" artifact="_x0030_" bookmark="yes" Order="_x0031_"/>
  <Shape xmlns="" ID="aWvp3sXCRePHctSgL/8qX/C3Z3M=" pdftag="H2" isBookmarkSet="no" bookmark="yes" Order="_x0032_"/>
  <Shape xmlns="" ID="99r1j9qaAhVW1DUAdd7QUW5FyRY=" pdftag="P" isBookmarkSet="no" bookmark="no" Order="_x0033_"/>
  <Shape xmlns="" ID="+qrqotfbAEAKg/DW+sks7JALVeA=" artifact="_x0030_" pdftag="Figure" isBookmarkSet="no" bookmark="no" validate="yes" Order="_x0031_" formula="no" Lang=""/>
  <Shape xmlns="" ID="8ggoyCBuvS25ofAips9TKja6RdQ=" pdftag="H2" isBookmarkSet="no" bookmark="yes" Order="_x0031_"/>
  <Shape xmlns="" ID="jD9LG6vR+niBE0KnBSlTW0Jcd6o=" pdftag="P" isBookmarkSet="no" bookmark="no" Order="_x0032_"/>
  <Shape xmlns="" ID="oIa65lwlcs/jVTUk0+FoFeWvX6w=" Order="_x0032_" isBookmarkSet="no" bookmark="no" pdftag="_x005B_Artifact_x005D_" artifact="_x0031_" validate="no" formula="no" Lang=""/>
  <Shape xmlns="" ID="gL19C38PlhKhAdskMY70XxSwlWM=" pdftag="H2" isBookmarkSet="no" bookmark="yes" Order="_x0031_"/>
  <Shape xmlns="" ID="EibUNi2gni06WdQnIAJ8aT+qdxE=" pdftag="P" isBookmarkSet="no" bookmark="no" Order="_x0032_"/>
  <Shape xmlns="" ID="FJzG/5FUsZNhW7R7fphplXKiSxM=" Order="_x0034_" isBookmarkSet="no" bookmark="no" pdftag="_x005B_Artifact_x005D_" artifact="_x0031_" validate="no" formula="no" Lang=""/>
  <Shape xmlns="" ID="cpyqWpkKi9Wqyag3xewNDXMEL2o=" pdftag="H2" isBookmarkSet="no" bookmark="yes" Order="_x0031_"/>
  <Shape xmlns="" ID="plzDqakvMJeDMCR+ba7QZ/rIZ70=" pdftag="P" isBookmarkSet="no" bookmark="no" Order="_x0032_"/>
  <Shape xmlns="" ID="43Zv1XZyEmP+l7x6+eJxPxTW/QM=" pdftag="P" isBookmarkSet="no" bookmark="no" Order="_x0033_"/>
  <Shape xmlns="" ID="YlTB//5L+kjoZm+jXHx6544TtuQ=" isBookmarkSet="no" pdftag="H2" artifact="_x0030_" bookmark="yes" Order="_x0031_"/>
  <Shape xmlns="" ID="CCnfdbkc1zXRdbKfTmwGFygASE0=" isBookmarkSet="no" pdftag="H3" artifact="_x0030_" bookmark="yes" Order="_x0032_"/>
  <Shape xmlns="" ID="I00X1iQIOltEl0k+hs+xx09Y+HI=" pdftag="P" isBookmarkSet="no" bookmark="no" Order="_x0034_"/>
  <Shape xmlns="" ID="Nz03p8zUF5s503p9KFkXmOx1ar0=" pdftag="P" isBookmarkSet="no" bookmark="no" Order="_x0033_"/>
  <Shape xmlns="" ID="BIlcFSjVy+trFDDbfY9ssQfYrOU=" Order="_x0032_" isBookmarkSet="no" bookmark="no" pdftag="_x005B_Artifact_x005D_" artifact="_x0031_" validate="no"/>
  <Shape xmlns="" ID="nhTo4THceJ+TzGbRMBuGEqipLSE=" pdftag="H2" isBookmarkSet="no" bookmark="yes" Order="_x0032_"/>
  <Shape xmlns="" ID="kdPFydGhrsBYaBbBh8/vqHDAWas=" Order="_x0033_" isBookmarkSet="no" bookmark="no" pdftag="_x005B_Artifact_x005D_" artifact="_x0031_" validate="no" formula="no" Lang=""/>
  <Shape xmlns="" ID="v4WrPnLwTyWmNppXQS15fIqYlF0=" pdftag="P" isBookmarkSet="no" bookmark="no" Order="_x0031_"/>
  <Shape xmlns="" ID="shCX1ZeYc9Yc8eCYCKJUbrphoA4=" pdftag="H2" isBookmarkSet="no" bookmark="yes" Order="_x0032_"/>
  <Shape xmlns="" ID="SWF1XbwsH/ci1VuKc/VfGAHo1fw=" pdftag="P" isBookmarkSet="no" bookmark="no" Order="_x0033_"/>
  <Shape xmlns="" ID="WiSELPCEVl3+DDylgnAfGu3HGMg=" artifact="_x0031_" pdftag="Figure" isBookmarkSet="no" bookmark="no" validate="no" Order="_x0031_" formula="no" Lang=""/>
  <Shape xmlns="" ID="oyhg6nA0e+kuh2jKLvtpYOk2Lzw=" pdftag="H2" isBookmarkSet="no" bookmark="yes" Order="_x0031_"/>
  <Shape xmlns="" ID="UQtwg6K5B/+YND+UemHNsnoYb94=" pdftag="Figure" artifact="_x0030_" isBookmarkSet="no" bookmark="no" validate="yes" Order="_x0033_" Lang=""/>
  <Shape xmlns="" ID="4WKsTkU5hNZF85+NVkRR5TDbKrs=" pdftag="P" isBookmarkSet="no" bookmark="no" Order="_x0032_"/>
  <Shape xmlns="" ID="rdV/uRA2zfG/YOkh07n9Rt2CpWU=" pdftag="P" isBookmarkSet="no" bookmark="no" Order="_x0031_"/>
  <Shape xmlns="" ID="WmueMT2Vz+OvPMkZUzLra8v2YTU=" pdftag="P" isBookmarkSet="no" bookmark="no" Order="_x0032_"/>
  <Shape xmlns="" ID="c/9iddG1efmpo/R3N4791jUWFgU=" pdftag="P" isBookmarkSet="no" bookmark="no" Order="_x0032_"/>
  <Shape xmlns="" ID="IaVnQUetq0ex4phGkTffcBVokwM=" pdftag="H2" isBookmarkSet="no" bookmark="yes" Order="_x0031_"/>
  <Shape xmlns="" ID="k5Nk7ldrB63F3X/pKuIdbqr1G+Q=" Order="_x0032_" isBookmarkSet="no" bookmark="no" pdftag="_x005B_Artifact_x005D_" artifact="_x0031_" validate="no" formula="no" Lang=""/>
  <Shape xmlns="" ID="hoX75c4AbsWXmX3DAXDqd8RKoEk=" Order="_x0036_" isBookmarkSet="no" bookmark="no" pdftag="_x005B_Artifact_x005D_" artifact="_x0031_" validate="no" formula="no" Lang=""/>
  <Shape xmlns="" ID="tPv9td6fsLQBX84X4y7pPjWqCtI=" Order="_x0035_" isBookmarkSet="no" bookmark="no" pdftag="_x005B_Artifact_x005D_" artifact="_x0031_" validate="no"/>
  <Shape xmlns="" ID="6RLCLPjN54SZ3ohNJaUixuLzG7E=" Order="_x0031_" isBookmarkSet="no" bookmark="no" pdftag="_x005B_Artifact_x005D_" artifact="_x0031_" validate="no"/>
  <SubText xmlns="" ID="jm6uuVfVzA0ffx13FEHXwKQj+js=" ActualText=""/>
  <SubText xmlns="" ID="ZfMgWM0ZWADzoqOJZZax/vIjcgE=" ActualText=""/>
  <SubText xmlns="" ID="8zBJ+KQ3GPJgQSCJaUuzY7CVkFQ=" ActualText=""/>
  <SubText xmlns="" ID="Q3QCmG61wzX9VXxa15tJkvQJaaI=" ActualText=""/>
  <SubText xmlns="" ID="AgILMnp7bVcLkVGNs8JuPt+X/go=" ActualText=""/>
  <SubText xmlns="" ID="yEiiRiA40qrTvz1vzVsKWwn2E+k=" ActualText=""/>
  <SubText xmlns="" ID="pCjUfXyO+Bav+Rt6VyabuMfqPZs=" ActualText=""/>
  <SubText xmlns="" ID="DDbJCKNbxleeDeTJOEdANTcQ7Mo=" ActualText=""/>
  <SubText xmlns="" ID="XalrAO0K97fn6ZZ30og50icB2J8=" ActualText=""/>
  <SubText xmlns="" ID="DTP7OvJaGTPBKIWHQXBRbeo+1I4=" ActualText=""/>
  <SubText xmlns="" ID="mMH0RPYBHOePFZCOLEIjJ1IpHVU=" ActualText=""/>
  <SubText xmlns="" ID="q363KiXFC1LJa6TEXRaSARQZGMc=" ActualText=""/>
  <SubText xmlns="" ID="+qrqotfbAEAKg/DW+sks7JALVeA=" ActualText=""/>
  <SubText xmlns="" ID="oIa65lwlcs/jVTUk0+FoFeWvX6w=" ActualText=""/>
  <SubText xmlns="" ID="FJzG/5FUsZNhW7R7fphplXKiSxM=" ActualText=""/>
  <SubText xmlns="" ID="UQtwg6K5B/+YND+UemHNsnoYb94=" ActualText=""/>
  <SubText xmlns="" ID="hoX75c4AbsWXmX3DAXDqd8RKoEk=" ActualText=""/>
  <Shape xmlns="" ID="3QN7sAra2Ii+38oURjh5uPJBydA=" pdftag="P" isBookmarkSet="no" Order="_x0032_" bookmark="no"/>
  <Shape xmlns="" ID="GHpqlFO+HCP4vOJRuQlVG/+fWOc=" pdftag="P" isBookmarkSet="no" Order="_x0032_" bookmark="no"/>
  <table xmlns="" ID="VzcgjNiFtB1Tm2qqs3GVJnVeeMc=" type="_x0031_" HRows="_x0032_" HCols="_x0030_" Summary="Five_x0020_column_x0020_table_x0020_showing_x0020_example_x0020_of_x0020_a_x0020_Program_x0020_Evaluation_x0020_Plan:_x0020_Column_x0020_1_x0029__x0020_Evaluation_x0020_Goal_x0020_and_x0020_Question_x003B__x0020_Column_x0020_2_x0029__x0020_Data_x0020_Needed_x0020__x0028_Measures_x0029__x003B__x0020_Column_x0020_3_x0029__x0020_Timeframe_x0020_Schedule_x003B__x0020_Column_x0020_4_x0029__x0020_Data_x0020_Sources_x003B__x0020_Column_x0020_5_x0029__x0020_Analysis_x0020_Approach." TableLinerizing="V" Header="yes" Scope="Column" Caption="no" Exclude="no" SpeakText="no" LinkedHeaders=""/>
  <table xmlns="" ID="JTmJWoRCONh7U7mRg6h28LYsMwU=" Header="yes" Scope="Column" Caption="no" Exclude="no" LinkedHeaders=""/>
  <table xmlns="" ID="HkgiutcIWnNHOioSLUjHuJlTDok=" Header="yes" Scope="Column" Caption="no" Exclude="no" LinkedHeaders=""/>
  <table xmlns="" ID="qTKUibF+2eDineZUPVjQVRtYJjU=" Header="yes" Scope="Column" Caption="no" Exclude="no" LinkedHeaders=""/>
  <table xmlns="" ID="M4fhzIdU/zC9Z3l6gbk1R64ewtA=" Header="yes" Scope="Column" Caption="no" Exclude="no" LinkedHeaders=""/>
  <table xmlns="" ID="TmmddbaKbeB5ItoeZb1ky8+uHps=" Header="yes" Scope="Column" Caption="no" Exclude="no" LinkedHeaders="_x0031__1_VzcgjNiFtB1Tm2qqs3GVJnVeeMc_x003D_"/>
  <table xmlns="" ID="shXI9TmAdidrrmJyH/5EXUFIPyI=" Header="yes" Scope="Column" Caption="no" Exclude="no" LinkedHeaders="_x0031__2_VzcgjNiFtB1Tm2qqs3GVJnVeeMc_x003D_"/>
  <table xmlns="" ID="RfauJWPez8eTWu159p0rRO6PEXQ=" Header="yes" Scope="Column" Caption="no" Exclude="no" LinkedHeaders="_x0031__3_VzcgjNiFtB1Tm2qqs3GVJnVeeMc_x003D_"/>
  <table xmlns="" ID="hu4Qtl9fIBGT+Mju+QW42ju7T3A=" Header="yes" Scope="Column" Caption="no" Exclude="no" LinkedHeaders="_x0031__4_VzcgjNiFtB1Tm2qqs3GVJnVeeMc_x003D_"/>
  <table xmlns="" ID="w5kEFuJ9JvlMDvUK3/Jlp5oxcO0=" Header="yes" Scope="Column" Caption="no" Exclude="no" LinkedHeaders="_x0031__5_VzcgjNiFtB1Tm2qqs3GVJnVeeMc_x003D_"/>
  <table xmlns="" ID="oMASBCFXIBw+JHlCGVv29nxkO+8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Ky3BnWastvMyVnTBxmlfsAy9auE=" Header="no" Caption="no" Exclude="no" Scope="" LinkedHeaders="_x0032__1_VzcgjNiFtB1Tm2qqs3GVJnVeeMc_x003D_"/>
  <table xmlns="" ID="qcecxGQkttQc3wGmco575HGLthY=" Header="no" Caption="no" Exclude="no" Scope="" LinkedHeaders="_x0032__2_VzcgjNiFtB1Tm2qqs3GVJnVeeMc_x003D_"/>
  <table xmlns="" ID="TjAd0K2coS2xBJNzWRgcIK7fwOE=" Header="no" Caption="no" Exclude="no" Scope="" LinkedHeaders="_x0032__3_VzcgjNiFtB1Tm2qqs3GVJnVeeMc_x003D_"/>
  <table xmlns="" ID="G/cqe4dXNgg5POs1G/lEKRlh28M=" Header="no" Caption="no" Exclude="no" Scope="" LinkedHeaders="_x0032__4_VzcgjNiFtB1Tm2qqs3GVJnVeeMc_x003D_"/>
  <table xmlns="" ID="BE3yr5In6N0U1hICLWUfXGf1sXw=" Header="no" Caption="no" Exclude="no" Scope="" LinkedHeaders="_x0032__5_VzcgjNiFtB1Tm2qqs3GVJnVeeMc_x003D_"/>
  <table xmlns="" ID="qdFEuHeUxLsJuooJ15sDlFetKCg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mABPyBndbYkdp9yWu7D1IDWJ9Fk=" Header="no" Caption="no" Exclude="no" Scope="" LinkedHeaders="_x0032__1_VzcgjNiFtB1Tm2qqs3GVJnVeeMc_x003D_"/>
  <table xmlns="" ID="lkiHohNwyNzeeh9Ss3h/4baCMGI=" Header="no" Caption="no" Exclude="no" Scope="" LinkedHeaders="_x0032__2_VzcgjNiFtB1Tm2qqs3GVJnVeeMc_x003D_"/>
  <table xmlns="" ID="/bn3/R3fJYbAKsdnHGEKoAIw/Xw=" Header="no" Caption="no" Exclude="no" Scope="" LinkedHeaders="_x0032__3_VzcgjNiFtB1Tm2qqs3GVJnVeeMc_x003D_"/>
  <table xmlns="" ID="LGK3hXFsEDQ/e9NSXHI5ixDyi+Y=" Header="no" Caption="no" Exclude="no" Scope="" LinkedHeaders="_x0032__4_VzcgjNiFtB1Tm2qqs3GVJnVeeMc_x003D_"/>
  <table xmlns="" ID="oSN0U1MWxWMDS99V2hMYaDNaxpE=" Header="no" Caption="no" Exclude="no" Scope="" LinkedHeaders="_x0032__5_VzcgjNiFtB1Tm2qqs3GVJnVeeMc_x003D_"/>
  <Shape xmlns="" ID="9x8L7s8fVdfN0dU+ezVe+yRosxg=" pdftag="Figure" artifact="_x0030_" validate="yes" isBookmarkSet="no" bookmark="no" Order="_x0032_" Lang=""/>
  <Shape xmlns="" ID="0PbEcXAs8WVAYqugJLyzHIu6/Nw=" pdftag="Figure" artifact="_x0030_" validate="yes" isBookmarkSet="no" bookmark="no" Order="_x0034_" Lang=""/>
  <Shape xmlns="" ID="odWPB3Z3C7uYpnE0YOTzwcBqrjY=" pdftag="Figure" artifact="_x0030_" validate="yes" isBookmarkSet="no" bookmark="no" Order="_x0034_" Lang=""/>
  <SubText xmlns="" ID="9x8L7s8fVdfN0dU+ezVe+yRosxg=" ActualText=""/>
  <SubText xmlns="" ID="0PbEcXAs8WVAYqugJLyzHIu6/Nw=" ActualText=""/>
  <SubText xmlns="" ID="odWPB3Z3C7uYpnE0YOTzwcBqrjY=" ActualText=""/>
</PAW>
</file>

<file path=customXml/itemProps1.xml><?xml version="1.0" encoding="utf-8"?>
<ds:datastoreItem xmlns:ds="http://schemas.openxmlformats.org/officeDocument/2006/customXml" ds:itemID="{3B5C2B2C-2E80-4B69-A9F7-3ED4C727E58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a1bc6a2-7eb4-4680-982f-f4b48024185a"/>
    <ds:schemaRef ds:uri="8788f4e6-566e-4d58-b7dd-a3bd9421448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795E8E-4132-4FE0-8A8E-5CA98193A8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88f4e6-566e-4d58-b7dd-a3bd94214486"/>
    <ds:schemaRef ds:uri="1a1bc6a2-7eb4-4680-982f-f4b4802418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5608E1-C0A7-4685-B831-78D4B5C7E6D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594CFFC-907A-4A88-A43D-0413C15BB2BD}">
  <ds:schemaRefs>
    <ds:schemaRef ds:uri=""/>
    <ds:schemaRef ds:uri="http://www.net-centric.com/PAWPP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21617</TotalTime>
  <Words>23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Semibold</vt:lpstr>
      <vt:lpstr>Roboto Slab</vt:lpstr>
      <vt:lpstr>Wingdings</vt:lpstr>
      <vt:lpstr>Office Theme</vt:lpstr>
      <vt:lpstr>What does a successful IET program look like?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a successful IET program look like?</dc:title>
  <dc:subject>Phase 2: Design and Plan</dc:subject>
  <dc:creator>U.S. Department of Education, Office of Career Technical and Adult Education</dc:creator>
  <cp:keywords>IET Design Camp, Phase 2, U.S. Department of Education, Office of Career, Technical and Adult Education, breakout activity, success, statement, keywords</cp:keywords>
  <dc:description>Copyright status: Public domain.</dc:description>
  <cp:lastModifiedBy>Andy Peterman, AIR</cp:lastModifiedBy>
  <cp:revision>26</cp:revision>
  <dcterms:created xsi:type="dcterms:W3CDTF">2021-03-06T00:11:58Z</dcterms:created>
  <dcterms:modified xsi:type="dcterms:W3CDTF">2022-05-06T01:35:57Z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0x010100BABE78801C320444B2175305C788620F</vt:lpwstr>
  </property>
</Properties>
</file>